
<file path=[Content_Types].xml><?xml version="1.0" encoding="utf-8"?>
<Types xmlns="http://schemas.openxmlformats.org/package/2006/content-types">
  <Default Extension="png" ContentType="image/png"/>
  <Default Extension="jpeg" ContentType="image/jpeg"/>
  <Default Extension="wmf" ContentType="image/x-wmf"/>
  <Default Extension="rels" ContentType="application/vnd.openxmlformats-package.relationships+xml"/>
  <Default Extension="xml" ContentType="application/xml"/>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92" r:id="rId2"/>
    <p:sldId id="293" r:id="rId3"/>
    <p:sldId id="294" r:id="rId4"/>
    <p:sldId id="256" r:id="rId5"/>
    <p:sldId id="257" r:id="rId6"/>
    <p:sldId id="260" r:id="rId7"/>
    <p:sldId id="263" r:id="rId8"/>
    <p:sldId id="261" r:id="rId9"/>
    <p:sldId id="259" r:id="rId10"/>
    <p:sldId id="270" r:id="rId11"/>
    <p:sldId id="265" r:id="rId12"/>
    <p:sldId id="268" r:id="rId13"/>
    <p:sldId id="267" r:id="rId14"/>
    <p:sldId id="278" r:id="rId15"/>
    <p:sldId id="277" r:id="rId16"/>
    <p:sldId id="271" r:id="rId17"/>
    <p:sldId id="275" r:id="rId18"/>
    <p:sldId id="274" r:id="rId19"/>
    <p:sldId id="279" r:id="rId20"/>
    <p:sldId id="280" r:id="rId21"/>
    <p:sldId id="283" r:id="rId22"/>
    <p:sldId id="281" r:id="rId23"/>
    <p:sldId id="296" r:id="rId24"/>
    <p:sldId id="282" r:id="rId25"/>
    <p:sldId id="295" r:id="rId26"/>
    <p:sldId id="286" r:id="rId27"/>
    <p:sldId id="288" r:id="rId28"/>
    <p:sldId id="289" r:id="rId2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9" d="100"/>
          <a:sy n="69" d="100"/>
        </p:scale>
        <p:origin x="-1416" y="-96"/>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DB12CB04-A8C2-4E3A-8F18-ACA4E4A9979E}" type="datetimeFigureOut">
              <a:rPr lang="en-US" smtClean="0"/>
              <a:t>7/30/2022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132147779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12CB04-A8C2-4E3A-8F18-ACA4E4A9979E}" type="datetimeFigureOut">
              <a:rPr lang="en-US" smtClean="0"/>
              <a:t>7/30/2022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3500026423"/>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12CB04-A8C2-4E3A-8F18-ACA4E4A9979E}" type="datetimeFigureOut">
              <a:rPr lang="en-US" smtClean="0"/>
              <a:t>7/30/2022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152987822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12CB04-A8C2-4E3A-8F18-ACA4E4A9979E}" type="datetimeFigureOut">
              <a:rPr lang="en-US" smtClean="0"/>
              <a:t>7/30/2022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413679618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12CB04-A8C2-4E3A-8F18-ACA4E4A9979E}" type="datetimeFigureOut">
              <a:rPr lang="en-US" smtClean="0"/>
              <a:t>7/30/2022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389109182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DB12CB04-A8C2-4E3A-8F18-ACA4E4A9979E}" type="datetimeFigureOut">
              <a:rPr lang="en-US" smtClean="0"/>
              <a:t>7/30/2022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3940197152"/>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12CB04-A8C2-4E3A-8F18-ACA4E4A9979E}" type="datetimeFigureOut">
              <a:rPr lang="en-US" smtClean="0"/>
              <a:t>7/30/2022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195478144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12CB04-A8C2-4E3A-8F18-ACA4E4A9979E}" type="datetimeFigureOut">
              <a:rPr lang="en-US" smtClean="0"/>
              <a:t>7/30/2022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10589329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12CB04-A8C2-4E3A-8F18-ACA4E4A9979E}" type="datetimeFigureOut">
              <a:rPr lang="en-US" smtClean="0"/>
              <a:t>7/30/2022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174724618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12CB04-A8C2-4E3A-8F18-ACA4E4A9979E}" type="datetimeFigureOut">
              <a:rPr lang="en-US" smtClean="0"/>
              <a:t>7/30/2022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265434520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12CB04-A8C2-4E3A-8F18-ACA4E4A9979E}" type="datetimeFigureOut">
              <a:rPr lang="en-US" smtClean="0"/>
              <a:t>7/30/2022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49B01591-C8B8-47F2-80D2-D5A484B902DA}" type="slidenum">
              <a:rPr lang="en-US" smtClean="0"/>
              <a:t>‹#›</a:t>
            </a:fld>
            <a:endParaRPr lang="en-US"/>
          </a:p>
        </p:txBody>
      </p:sp>
    </p:spTree>
    <p:extLst>
      <p:ext uri="{BB962C8B-B14F-4D97-AF65-F5344CB8AC3E}">
        <p14:creationId xmlns:p14="http://schemas.microsoft.com/office/powerpoint/2010/main" val="22350195"/>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p:cSld name="Background Only">
    <p:spTree>
      <p:nvGrpSpPr>
        <p:cNvPr id="1" name=""/>
        <p:cNvGrpSpPr/>
        <p:nvPr/>
      </p:nvGrpSpPr>
      <p:grpSpPr>
        <a:xfrm>
          <a:off x="0" y="0"/>
          <a:ext cx="0" cy="0"/>
          <a:chOff x="0" y="0"/>
          <a:chExt cx="0" cy="0"/>
        </a:xfrm>
      </p:grpSpPr>
      <p:pic>
        <p:nvPicPr>
          <p:cNvPr id="2" name="Picture 12"/>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42863" y="0"/>
            <a:ext cx="9101137" cy="6880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Date Placeholder 3"/>
          <p:cNvSpPr>
            <a:spLocks noGrp="1"/>
          </p:cNvSpPr>
          <p:nvPr>
            <p:ph type="dt" sz="half" idx="10"/>
          </p:nvPr>
        </p:nvSpPr>
        <p:spPr>
          <a:xfrm>
            <a:off x="762000" y="6356350"/>
            <a:ext cx="2133600" cy="365125"/>
          </a:xfrm>
        </p:spPr>
        <p:txBody>
          <a:bodyPr/>
          <a:lstStyle>
            <a:lvl1pPr>
              <a:defRPr/>
            </a:lvl1pPr>
          </a:lstStyle>
          <a:p>
            <a:pPr>
              <a:defRPr/>
            </a:pPr>
            <a:fld id="{586737FB-6C91-4201-A76B-7AC9761FC59D}" type="datetime1">
              <a:rPr lang="en-US"/>
              <a:pPr>
                <a:defRPr/>
              </a:pPr>
              <a:t>7/30/2022</a:t>
            </a:fld>
            <a:endParaRPr lang="en-US"/>
          </a:p>
        </p:txBody>
      </p:sp>
      <p:sp>
        <p:nvSpPr>
          <p:cNvPr id="4" name="Footer Placeholder 4"/>
          <p:cNvSpPr>
            <a:spLocks noGrp="1"/>
          </p:cNvSpPr>
          <p:nvPr>
            <p:ph type="ftr" sz="quarter" idx="11"/>
          </p:nvPr>
        </p:nvSpPr>
        <p:spPr>
          <a:xfrm>
            <a:off x="3352800" y="6356350"/>
            <a:ext cx="2895600" cy="365125"/>
          </a:xfrm>
        </p:spPr>
        <p:txBody>
          <a:bodyPr/>
          <a:lstStyle>
            <a:lvl1pPr>
              <a:defRPr/>
            </a:lvl1pPr>
          </a:lstStyle>
          <a:p>
            <a:pPr>
              <a:defRPr/>
            </a:pPr>
            <a:endParaRPr lang="en-US"/>
          </a:p>
        </p:txBody>
      </p:sp>
      <p:sp>
        <p:nvSpPr>
          <p:cNvPr id="5" name="Slide Number Placeholder 5"/>
          <p:cNvSpPr>
            <a:spLocks noGrp="1"/>
          </p:cNvSpPr>
          <p:nvPr>
            <p:ph type="sldNum" sz="quarter" idx="12"/>
          </p:nvPr>
        </p:nvSpPr>
        <p:spPr>
          <a:xfrm>
            <a:off x="6705600" y="6356350"/>
            <a:ext cx="2133600" cy="365125"/>
          </a:xfrm>
        </p:spPr>
        <p:txBody>
          <a:bodyPr/>
          <a:lstStyle>
            <a:lvl1pPr>
              <a:defRPr/>
            </a:lvl1pPr>
          </a:lstStyle>
          <a:p>
            <a:pPr>
              <a:defRPr/>
            </a:pPr>
            <a:fld id="{7212B804-421B-4D42-8689-28510A6364DF}" type="slidenum">
              <a:rPr lang="en-US" altLang="en-US"/>
              <a:pPr>
                <a:defRPr/>
              </a:pPr>
              <a:t>‹#›</a:t>
            </a:fld>
            <a:endParaRPr lang="en-US" altLang="en-US"/>
          </a:p>
        </p:txBody>
      </p:sp>
    </p:spTree>
    <p:extLst>
      <p:ext uri="{BB962C8B-B14F-4D97-AF65-F5344CB8AC3E}">
        <p14:creationId xmlns:p14="http://schemas.microsoft.com/office/powerpoint/2010/main" val="208956820"/>
      </p:ext>
    </p:extLst>
  </p:cSld>
  <p:clrMapOvr>
    <a:masterClrMapping/>
  </p:clrMapOvr>
  <p:transition spd="slow">
    <p:wipe dir="d"/>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12CB04-A8C2-4E3A-8F18-ACA4E4A9979E}" type="datetimeFigureOut">
              <a:rPr lang="en-US" smtClean="0"/>
              <a:t>7/30/2022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49B01591-C8B8-47F2-80D2-D5A484B902DA}" type="slidenum">
              <a:rPr lang="en-US" smtClean="0"/>
              <a:t>‹#›</a:t>
            </a:fld>
            <a:endParaRPr lang="en-US"/>
          </a:p>
        </p:txBody>
      </p:sp>
    </p:spTree>
    <p:extLst>
      <p:ext uri="{BB962C8B-B14F-4D97-AF65-F5344CB8AC3E}">
        <p14:creationId xmlns:p14="http://schemas.microsoft.com/office/powerpoint/2010/main" val="327025732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gif"/><Relationship Id="rId2" Type="http://schemas.openxmlformats.org/officeDocument/2006/relationships/image" Target="../media/image2.jpeg"/><Relationship Id="rId1" Type="http://schemas.openxmlformats.org/officeDocument/2006/relationships/slideLayout" Target="../slideLayouts/slideLayout7.xml"/><Relationship Id="rId5" Type="http://schemas.openxmlformats.org/officeDocument/2006/relationships/image" Target="../media/image5.gif"/><Relationship Id="rId4" Type="http://schemas.openxmlformats.org/officeDocument/2006/relationships/image" Target="../media/image4.gif"/></Relationships>
</file>

<file path=ppt/slides/_rels/slide2.xml.rels><?xml version="1.0" encoding="UTF-8" standalone="yes"?>
<Relationships xmlns="http://schemas.openxmlformats.org/package/2006/relationships"><Relationship Id="rId2" Type="http://schemas.openxmlformats.org/officeDocument/2006/relationships/image" Target="../media/image6.jpeg"/><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2" Type="http://schemas.openxmlformats.org/officeDocument/2006/relationships/image" Target="../media/image7.wmf"/><Relationship Id="rId1" Type="http://schemas.openxmlformats.org/officeDocument/2006/relationships/slideLayout" Target="../slideLayouts/slideLayout4.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9.png"/><Relationship Id="rId7" Type="http://schemas.openxmlformats.org/officeDocument/2006/relationships/image" Target="../media/image13.gif"/><Relationship Id="rId2" Type="http://schemas.openxmlformats.org/officeDocument/2006/relationships/image" Target="../media/image8.png"/><Relationship Id="rId1" Type="http://schemas.openxmlformats.org/officeDocument/2006/relationships/slideLayout" Target="../slideLayouts/slideLayout7.xml"/><Relationship Id="rId6" Type="http://schemas.openxmlformats.org/officeDocument/2006/relationships/image" Target="../media/image12.jpeg"/><Relationship Id="rId5" Type="http://schemas.openxmlformats.org/officeDocument/2006/relationships/image" Target="../media/image11.png"/><Relationship Id="rId4" Type="http://schemas.openxmlformats.org/officeDocument/2006/relationships/image" Target="../media/image10.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15.wmf"/><Relationship Id="rId2" Type="http://schemas.openxmlformats.org/officeDocument/2006/relationships/image" Target="../media/image14.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12.xml"/><Relationship Id="rId4" Type="http://schemas.openxmlformats.org/officeDocument/2006/relationships/image" Target="../media/image18.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20.jpeg"/><Relationship Id="rId2" Type="http://schemas.openxmlformats.org/officeDocument/2006/relationships/image" Target="../media/image19.jpe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21.png"/><Relationship Id="rId1" Type="http://schemas.openxmlformats.org/officeDocument/2006/relationships/slideLayout" Target="../slideLayouts/slideLayout2.xml"/><Relationship Id="rId4" Type="http://schemas.openxmlformats.org/officeDocument/2006/relationships/image" Target="../media/image23.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3.gif"/><Relationship Id="rId2" Type="http://schemas.openxmlformats.org/officeDocument/2006/relationships/image" Target="../media/image24.jpeg"/><Relationship Id="rId1" Type="http://schemas.openxmlformats.org/officeDocument/2006/relationships/slideLayout" Target="../slideLayouts/slideLayout7.xml"/><Relationship Id="rId5" Type="http://schemas.openxmlformats.org/officeDocument/2006/relationships/image" Target="../media/image26.gif"/><Relationship Id="rId4" Type="http://schemas.openxmlformats.org/officeDocument/2006/relationships/image" Target="../media/image25.jpeg"/></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image" Target="../media/image27.png"/><Relationship Id="rId1" Type="http://schemas.openxmlformats.org/officeDocument/2006/relationships/slideLayout" Target="../slideLayouts/slideLayout7.xml"/><Relationship Id="rId6" Type="http://schemas.openxmlformats.org/officeDocument/2006/relationships/image" Target="../media/image31.png"/><Relationship Id="rId5" Type="http://schemas.openxmlformats.org/officeDocument/2006/relationships/image" Target="../media/image30.png"/><Relationship Id="rId4" Type="http://schemas.openxmlformats.org/officeDocument/2006/relationships/image" Target="../media/image29.png"/></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08" name="Date Placeholder 1"/>
          <p:cNvSpPr>
            <a:spLocks noGrp="1"/>
          </p:cNvSpPr>
          <p:nvPr>
            <p:ph type="dt" sz="half" idx="10"/>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prstTxWarp prst="textNoShape">
              <a:avLst/>
            </a:prstTxWarp>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fld id="{4F558488-D171-4065-AA8C-B238BF253052}" type="datetime1">
              <a:rPr lang="en-US" altLang="en-US" sz="1400" smtClean="0">
                <a:latin typeface="Arial" charset="0"/>
                <a:cs typeface="Arial" charset="0"/>
              </a:rPr>
              <a:pPr/>
              <a:t>7/30/2022</a:t>
            </a:fld>
            <a:endParaRPr lang="vi-VN" altLang="en-US" sz="1400" smtClean="0">
              <a:latin typeface="Arial" charset="0"/>
              <a:cs typeface="Arial" charset="0"/>
            </a:endParaRPr>
          </a:p>
        </p:txBody>
      </p:sp>
      <p:sp>
        <p:nvSpPr>
          <p:cNvPr id="4098" name="Rectangle 6"/>
          <p:cNvSpPr>
            <a:spLocks noGrp="1" noChangeArrowheads="1"/>
          </p:cNvSpPr>
          <p:nvPr>
            <p:ph type="sldNum" sz="quarter" idx="12"/>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fld id="{D484AD82-8E11-454A-91B1-6E626FD30246}" type="slidenum">
              <a:rPr lang="vi-VN" altLang="en-US" sz="1400" smtClean="0">
                <a:latin typeface="Arial" charset="0"/>
                <a:cs typeface="Arial" charset="0"/>
              </a:rPr>
              <a:pPr/>
              <a:t>1</a:t>
            </a:fld>
            <a:endParaRPr lang="vi-VN" altLang="en-US" sz="1400" smtClean="0">
              <a:latin typeface="Arial" charset="0"/>
              <a:cs typeface="Arial" charset="0"/>
            </a:endParaRPr>
          </a:p>
        </p:txBody>
      </p:sp>
      <p:pic>
        <p:nvPicPr>
          <p:cNvPr id="4099" name="Picture 7" descr="E:\pic\ngik\canh_tn\68.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3338" y="-9525"/>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0" name="Picture 8" descr="E:\pic\ngik\flash\phaohoadong (2).gif"/>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705600" y="2809875"/>
            <a:ext cx="2143125" cy="21431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1" name="Picture 10" descr="E:\pic\ngik\flash\phaohoadong (7).gif"/>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6891338" y="152400"/>
            <a:ext cx="2252662" cy="1600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102" name="Picture 12" descr="E:\pic\ngik\flash\phaohoadong (3).gif"/>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152400" y="609600"/>
            <a:ext cx="1600200" cy="2000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105" name="Text Box 9"/>
          <p:cNvSpPr txBox="1">
            <a:spLocks noChangeArrowheads="1"/>
          </p:cNvSpPr>
          <p:nvPr/>
        </p:nvSpPr>
        <p:spPr bwMode="auto">
          <a:xfrm>
            <a:off x="1752600" y="4103688"/>
            <a:ext cx="6400800" cy="12003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lgn="ctr" eaLnBrk="1" hangingPunct="1"/>
            <a:r>
              <a:rPr lang="en-US" altLang="en-US" sz="3600" smtClean="0">
                <a:solidFill>
                  <a:srgbClr val="0000FF"/>
                </a:solidFill>
                <a:latin typeface="Arial" charset="0"/>
                <a:cs typeface="Arial" charset="0"/>
              </a:rPr>
              <a:t>       GV </a:t>
            </a:r>
            <a:r>
              <a:rPr lang="en-US" altLang="en-US" sz="3600">
                <a:solidFill>
                  <a:srgbClr val="0000FF"/>
                </a:solidFill>
                <a:latin typeface="Arial" charset="0"/>
                <a:cs typeface="Arial" charset="0"/>
              </a:rPr>
              <a:t>: Nguyễn Đức Phùng</a:t>
            </a:r>
          </a:p>
          <a:p>
            <a:pPr algn="ctr" eaLnBrk="1" hangingPunct="1"/>
            <a:r>
              <a:rPr lang="en-US" altLang="en-US" sz="3600">
                <a:solidFill>
                  <a:srgbClr val="0000FF"/>
                </a:solidFill>
                <a:latin typeface="Arial" charset="0"/>
                <a:cs typeface="Arial" charset="0"/>
              </a:rPr>
              <a:t>	Trường THCS VÂN ĐỒN</a:t>
            </a:r>
            <a:endParaRPr lang="en-US" altLang="en-US" sz="3600">
              <a:solidFill>
                <a:srgbClr val="0066FF"/>
              </a:solidFill>
              <a:latin typeface="Arial" charset="0"/>
              <a:cs typeface="Arial" charset="0"/>
            </a:endParaRPr>
          </a:p>
        </p:txBody>
      </p:sp>
      <p:sp>
        <p:nvSpPr>
          <p:cNvPr id="4106" name="WordArt 11"/>
          <p:cNvSpPr>
            <a:spLocks noChangeArrowheads="1" noChangeShapeType="1" noTextEdit="1"/>
          </p:cNvSpPr>
          <p:nvPr/>
        </p:nvSpPr>
        <p:spPr bwMode="auto">
          <a:xfrm>
            <a:off x="1447800" y="1901825"/>
            <a:ext cx="6705600" cy="695325"/>
          </a:xfrm>
          <a:prstGeom prst="rect">
            <a:avLst/>
          </a:prstGeom>
        </p:spPr>
        <p:txBody>
          <a:bodyPr wrap="none" fromWordArt="1">
            <a:prstTxWarp prst="textPlain">
              <a:avLst>
                <a:gd name="adj" fmla="val 50000"/>
              </a:avLst>
            </a:prstTxWarp>
          </a:bodyPr>
          <a:lstStyle/>
          <a:p>
            <a:pPr algn="ctr"/>
            <a:r>
              <a:rPr lang="en-US" sz="3600" b="1" kern="10">
                <a:ln w="12700">
                  <a:solidFill>
                    <a:srgbClr val="FFFF66"/>
                  </a:solidFill>
                  <a:round/>
                  <a:headEnd/>
                  <a:tailEnd/>
                </a:ln>
                <a:solidFill>
                  <a:schemeClr val="tx2"/>
                </a:solidFill>
                <a:effectLst>
                  <a:outerShdw dist="35921" dir="2700000" sy="50000" kx="2115830" algn="bl" rotWithShape="0">
                    <a:srgbClr val="C0C0C0">
                      <a:alpha val="79999"/>
                    </a:srgbClr>
                  </a:outerShdw>
                </a:effectLst>
                <a:latin typeface="Times New Roman"/>
                <a:cs typeface="Times New Roman"/>
              </a:rPr>
              <a:t>BÀI GIẢNG </a:t>
            </a:r>
          </a:p>
        </p:txBody>
      </p:sp>
      <p:sp>
        <p:nvSpPr>
          <p:cNvPr id="4107" name="Text Box 12"/>
          <p:cNvSpPr txBox="1">
            <a:spLocks noChangeArrowheads="1"/>
          </p:cNvSpPr>
          <p:nvPr/>
        </p:nvSpPr>
        <p:spPr bwMode="auto">
          <a:xfrm>
            <a:off x="2438400" y="3098800"/>
            <a:ext cx="4465638"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eaLnBrk="1" hangingPunct="1">
              <a:spcBef>
                <a:spcPct val="50000"/>
              </a:spcBef>
            </a:pPr>
            <a:r>
              <a:rPr lang="en-US" altLang="en-US" sz="3600" b="1" smtClean="0">
                <a:solidFill>
                  <a:srgbClr val="FF0000"/>
                </a:solidFill>
                <a:latin typeface="Arial" charset="0"/>
                <a:cs typeface="Arial" charset="0"/>
              </a:rPr>
              <a:t>  Môn</a:t>
            </a:r>
            <a:r>
              <a:rPr lang="en-US" altLang="en-US" sz="3600" b="1">
                <a:solidFill>
                  <a:srgbClr val="FF0000"/>
                </a:solidFill>
                <a:latin typeface="Arial" charset="0"/>
                <a:cs typeface="Arial" charset="0"/>
              </a:rPr>
              <a:t>: Công nghệ 8</a:t>
            </a:r>
          </a:p>
        </p:txBody>
      </p:sp>
      <p:sp>
        <p:nvSpPr>
          <p:cNvPr id="4109" name="Slide Number Placeholder 3"/>
          <p:cNvSpPr txBox="1">
            <a:spLocks noGrp="1"/>
          </p:cNvSpPr>
          <p:nvPr/>
        </p:nvSpPr>
        <p:spPr bwMode="auto">
          <a:xfrm>
            <a:off x="6553200" y="6245225"/>
            <a:ext cx="2133600" cy="4762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lgn="r" eaLnBrk="1" hangingPunct="1"/>
            <a:fld id="{C794575A-9128-4A20-BD93-4227B63CA06C}" type="slidenum">
              <a:rPr lang="vi-VN" altLang="en-US" sz="1400">
                <a:latin typeface="Arial" charset="0"/>
                <a:cs typeface="Arial" charset="0"/>
              </a:rPr>
              <a:pPr algn="r" eaLnBrk="1" hangingPunct="1"/>
              <a:t>1</a:t>
            </a:fld>
            <a:endParaRPr lang="vi-VN" altLang="en-US" sz="1400">
              <a:latin typeface="Arial" charset="0"/>
              <a:cs typeface="Arial" charset="0"/>
            </a:endParaRPr>
          </a:p>
        </p:txBody>
      </p:sp>
      <p:sp>
        <p:nvSpPr>
          <p:cNvPr id="4110" name="Rectangle 2"/>
          <p:cNvSpPr>
            <a:spLocks noChangeArrowheads="1"/>
          </p:cNvSpPr>
          <p:nvPr/>
        </p:nvSpPr>
        <p:spPr bwMode="auto">
          <a:xfrm>
            <a:off x="1606550" y="1009650"/>
            <a:ext cx="5473700" cy="785813"/>
          </a:xfrm>
          <a:prstGeom prst="rect">
            <a:avLst/>
          </a:prstGeom>
          <a:noFill/>
          <a:ln>
            <a:noFill/>
          </a:ln>
          <a:effectLst>
            <a:outerShdw dist="45791" dir="2021404" algn="ctr" rotWithShape="0">
              <a:schemeClr val="bg2"/>
            </a:outerShdw>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p>
            <a:pPr algn="ctr" eaLnBrk="1" hangingPunct="1"/>
            <a:r>
              <a:rPr lang="en-US" altLang="en-US" sz="4400">
                <a:solidFill>
                  <a:srgbClr val="FF0000"/>
                </a:solidFill>
                <a:latin typeface="Arial" charset="0"/>
              </a:rPr>
              <a:t>Chào mừng các em học sinh</a:t>
            </a:r>
          </a:p>
        </p:txBody>
      </p:sp>
    </p:spTree>
    <p:extLst>
      <p:ext uri="{BB962C8B-B14F-4D97-AF65-F5344CB8AC3E}">
        <p14:creationId xmlns:p14="http://schemas.microsoft.com/office/powerpoint/2010/main" val="1748955941"/>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6324" name="Picture 4" descr="LOFWI_20090328120758P1040519[1]"/>
          <p:cNvPicPr>
            <a:picLocks noGrp="1" noChangeAspect="1" noChangeArrowheads="1"/>
          </p:cNvPicPr>
          <p:nvPr>
            <p:ph sz="half" idx="1"/>
          </p:nvPr>
        </p:nvPicPr>
        <p:blipFill>
          <a:blip r:embed="rId2">
            <a:extLst>
              <a:ext uri="{28A0092B-C50C-407E-A947-70E740481C1C}">
                <a14:useLocalDpi xmlns:a14="http://schemas.microsoft.com/office/drawing/2010/main" val="0"/>
              </a:ext>
            </a:extLst>
          </a:blip>
          <a:srcRect/>
          <a:stretch>
            <a:fillRect/>
          </a:stretch>
        </p:blipFill>
        <p:spPr>
          <a:xfrm>
            <a:off x="1905000" y="381000"/>
            <a:ext cx="5257800" cy="6019800"/>
          </a:xfrm>
        </p:spPr>
      </p:pic>
    </p:spTree>
    <p:extLst>
      <p:ext uri="{BB962C8B-B14F-4D97-AF65-F5344CB8AC3E}">
        <p14:creationId xmlns:p14="http://schemas.microsoft.com/office/powerpoint/2010/main" val="454351475"/>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5" presetClass="entr" presetSubtype="0" fill="hold" nodeType="clickEffect">
                                  <p:stCondLst>
                                    <p:cond delay="0"/>
                                  </p:stCondLst>
                                  <p:childTnLst>
                                    <p:set>
                                      <p:cBhvr>
                                        <p:cTn id="6" dur="1" fill="hold">
                                          <p:stCondLst>
                                            <p:cond delay="0"/>
                                          </p:stCondLst>
                                        </p:cTn>
                                        <p:tgtEl>
                                          <p:spTgt spid="56324"/>
                                        </p:tgtEl>
                                        <p:attrNameLst>
                                          <p:attrName>style.visibility</p:attrName>
                                        </p:attrNameLst>
                                      </p:cBhvr>
                                      <p:to>
                                        <p:strVal val="visible"/>
                                      </p:to>
                                    </p:set>
                                    <p:animEffect transition="in" filter="fade">
                                      <p:cBhvr>
                                        <p:cTn id="7" dur="2000"/>
                                        <p:tgtEl>
                                          <p:spTgt spid="56324"/>
                                        </p:tgtEl>
                                      </p:cBhvr>
                                    </p:animEffect>
                                    <p:anim calcmode="lin" valueType="num">
                                      <p:cBhvr>
                                        <p:cTn id="8" dur="2000" fill="hold"/>
                                        <p:tgtEl>
                                          <p:spTgt spid="56324"/>
                                        </p:tgtEl>
                                        <p:attrNameLst>
                                          <p:attrName>style.rotation</p:attrName>
                                        </p:attrNameLst>
                                      </p:cBhvr>
                                      <p:tavLst>
                                        <p:tav tm="0">
                                          <p:val>
                                            <p:fltVal val="720"/>
                                          </p:val>
                                        </p:tav>
                                        <p:tav tm="100000">
                                          <p:val>
                                            <p:fltVal val="0"/>
                                          </p:val>
                                        </p:tav>
                                      </p:tavLst>
                                    </p:anim>
                                    <p:anim calcmode="lin" valueType="num">
                                      <p:cBhvr>
                                        <p:cTn id="9" dur="2000" fill="hold"/>
                                        <p:tgtEl>
                                          <p:spTgt spid="56324"/>
                                        </p:tgtEl>
                                        <p:attrNameLst>
                                          <p:attrName>ppt_h</p:attrName>
                                        </p:attrNameLst>
                                      </p:cBhvr>
                                      <p:tavLst>
                                        <p:tav tm="0">
                                          <p:val>
                                            <p:fltVal val="0"/>
                                          </p:val>
                                        </p:tav>
                                        <p:tav tm="100000">
                                          <p:val>
                                            <p:strVal val="#ppt_h"/>
                                          </p:val>
                                        </p:tav>
                                      </p:tavLst>
                                    </p:anim>
                                    <p:anim calcmode="lin" valueType="num">
                                      <p:cBhvr>
                                        <p:cTn id="10" dur="2000" fill="hold"/>
                                        <p:tgtEl>
                                          <p:spTgt spid="56324"/>
                                        </p:tgtEl>
                                        <p:attrNameLst>
                                          <p:attrName>ppt_w</p:attrName>
                                        </p:attrNameLst>
                                      </p:cBhvr>
                                      <p:tavLst>
                                        <p:tav tm="0">
                                          <p:val>
                                            <p:fltVal val="0"/>
                                          </p:val>
                                        </p:tav>
                                        <p:tav tm="100000">
                                          <p:val>
                                            <p:strVal val="#ppt_w"/>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3" descr="KHUNG20"/>
          <p:cNvPicPr>
            <a:picLocks noGrp="1" noChangeAspect="1" noChangeArrowheads="1"/>
          </p:cNvPicPr>
          <p:nvPr>
            <p:ph sz="half" idx="1"/>
          </p:nvPr>
        </p:nvPicPr>
        <p:blipFill>
          <a:blip r:embed="rId2" cstate="print">
            <a:extLst>
              <a:ext uri="{28A0092B-C50C-407E-A947-70E740481C1C}">
                <a14:useLocalDpi xmlns:a14="http://schemas.microsoft.com/office/drawing/2010/main" val="0"/>
              </a:ext>
            </a:extLst>
          </a:blip>
          <a:srcRect l="2499" t="2222" r="2499" b="2222"/>
          <a:stretch>
            <a:fillRect/>
          </a:stretch>
        </p:blipFill>
        <p:spPr>
          <a:xfrm>
            <a:off x="0" y="0"/>
            <a:ext cx="9144000" cy="6858000"/>
          </a:xfrm>
        </p:spPr>
      </p:pic>
      <p:sp>
        <p:nvSpPr>
          <p:cNvPr id="58372" name="Text Box 4"/>
          <p:cNvSpPr txBox="1">
            <a:spLocks noChangeArrowheads="1"/>
          </p:cNvSpPr>
          <p:nvPr/>
        </p:nvSpPr>
        <p:spPr bwMode="auto">
          <a:xfrm>
            <a:off x="685800" y="273050"/>
            <a:ext cx="7543800" cy="65849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3600" b="1" u="sng">
                <a:solidFill>
                  <a:srgbClr val="339966"/>
                </a:solidFill>
              </a:rPr>
              <a:t>PHẦN I</a:t>
            </a:r>
            <a:r>
              <a:rPr lang="en-US" altLang="en-US" sz="3600" b="1">
                <a:solidFill>
                  <a:srgbClr val="339966"/>
                </a:solidFill>
              </a:rPr>
              <a:t>: VẼ KỸ THUẬT</a:t>
            </a:r>
          </a:p>
          <a:p>
            <a:pPr>
              <a:spcBef>
                <a:spcPct val="50000"/>
              </a:spcBef>
            </a:pPr>
            <a:r>
              <a:rPr lang="en-US" altLang="en-US" b="1"/>
              <a:t>		</a:t>
            </a:r>
            <a:r>
              <a:rPr lang="en-US" altLang="en-US" sz="2000" b="1">
                <a:solidFill>
                  <a:srgbClr val="990000"/>
                </a:solidFill>
              </a:rPr>
              <a:t>CHƯƠNG I:  Bản Vẽ Các Khối Hình Học</a:t>
            </a:r>
          </a:p>
          <a:p>
            <a:pPr>
              <a:spcBef>
                <a:spcPct val="50000"/>
              </a:spcBef>
            </a:pPr>
            <a:r>
              <a:rPr lang="en-US" altLang="en-US" sz="2000" b="1">
                <a:solidFill>
                  <a:srgbClr val="990000"/>
                </a:solidFill>
              </a:rPr>
              <a:t>		CHƯƠNG II: Bản Vẽ Kỹ Thuật</a:t>
            </a:r>
          </a:p>
          <a:p>
            <a:pPr>
              <a:spcBef>
                <a:spcPct val="50000"/>
              </a:spcBef>
            </a:pPr>
            <a:r>
              <a:rPr lang="en-US" altLang="en-US" sz="4000" b="1" u="sng">
                <a:solidFill>
                  <a:srgbClr val="339966"/>
                </a:solidFill>
              </a:rPr>
              <a:t>PHẦN II</a:t>
            </a:r>
            <a:r>
              <a:rPr lang="en-US" altLang="en-US" sz="4000" b="1">
                <a:solidFill>
                  <a:srgbClr val="339966"/>
                </a:solidFill>
              </a:rPr>
              <a:t>: CƠ KHÍ</a:t>
            </a:r>
          </a:p>
          <a:p>
            <a:pPr>
              <a:spcBef>
                <a:spcPct val="50000"/>
              </a:spcBef>
            </a:pPr>
            <a:r>
              <a:rPr lang="en-US" altLang="en-US" b="1"/>
              <a:t>		</a:t>
            </a:r>
            <a:r>
              <a:rPr lang="en-US" altLang="en-US" sz="2000" b="1">
                <a:solidFill>
                  <a:srgbClr val="990000"/>
                </a:solidFill>
              </a:rPr>
              <a:t>CHƯƠNG III: Gia Công Cơ Khí</a:t>
            </a:r>
          </a:p>
          <a:p>
            <a:pPr>
              <a:spcBef>
                <a:spcPct val="50000"/>
              </a:spcBef>
            </a:pPr>
            <a:r>
              <a:rPr lang="en-US" altLang="en-US" sz="2000" b="1">
                <a:solidFill>
                  <a:srgbClr val="990000"/>
                </a:solidFill>
              </a:rPr>
              <a:t>		CHƯƠNG IV: Chi Tiết Máy Và Lắp ghép</a:t>
            </a:r>
          </a:p>
          <a:p>
            <a:pPr>
              <a:spcBef>
                <a:spcPct val="50000"/>
              </a:spcBef>
            </a:pPr>
            <a:r>
              <a:rPr lang="en-US" altLang="en-US" sz="2000" b="1">
                <a:solidFill>
                  <a:srgbClr val="990000"/>
                </a:solidFill>
              </a:rPr>
              <a:t>		CHƯƠNG V: Truyền Và Biến Đổi Chyển Động</a:t>
            </a:r>
          </a:p>
          <a:p>
            <a:pPr>
              <a:spcBef>
                <a:spcPct val="50000"/>
              </a:spcBef>
            </a:pPr>
            <a:r>
              <a:rPr lang="en-US" altLang="en-US" sz="4000" b="1" u="sng">
                <a:solidFill>
                  <a:srgbClr val="339966"/>
                </a:solidFill>
              </a:rPr>
              <a:t>PHẦN III</a:t>
            </a:r>
            <a:r>
              <a:rPr lang="en-US" altLang="en-US" sz="4000" b="1">
                <a:solidFill>
                  <a:srgbClr val="339966"/>
                </a:solidFill>
              </a:rPr>
              <a:t>: KỸ THUẬT ĐIỆN</a:t>
            </a:r>
          </a:p>
          <a:p>
            <a:pPr>
              <a:spcBef>
                <a:spcPct val="50000"/>
              </a:spcBef>
            </a:pPr>
            <a:r>
              <a:rPr lang="en-US" altLang="en-US" b="1"/>
              <a:t>		 </a:t>
            </a:r>
            <a:r>
              <a:rPr lang="en-US" altLang="en-US" sz="2000" b="1">
                <a:solidFill>
                  <a:srgbClr val="990000"/>
                </a:solidFill>
              </a:rPr>
              <a:t>CHƯƠNG VI: An Toàn Điện</a:t>
            </a:r>
          </a:p>
          <a:p>
            <a:pPr>
              <a:spcBef>
                <a:spcPct val="50000"/>
              </a:spcBef>
            </a:pPr>
            <a:r>
              <a:rPr lang="en-US" altLang="en-US" sz="2000" b="1">
                <a:solidFill>
                  <a:srgbClr val="990000"/>
                </a:solidFill>
              </a:rPr>
              <a:t>	 	CHƯƠNG VII: Đồ Dùng Điện Gia Đình</a:t>
            </a:r>
          </a:p>
          <a:p>
            <a:pPr>
              <a:spcBef>
                <a:spcPct val="50000"/>
              </a:spcBef>
            </a:pPr>
            <a:r>
              <a:rPr lang="en-US" altLang="en-US" sz="2000" b="1">
                <a:solidFill>
                  <a:srgbClr val="990000"/>
                </a:solidFill>
              </a:rPr>
              <a:t>		 CHƯƠNG VIII: Mạng Điện Trong Nhà</a:t>
            </a:r>
          </a:p>
          <a:p>
            <a:pPr>
              <a:spcBef>
                <a:spcPct val="50000"/>
              </a:spcBef>
            </a:pPr>
            <a:r>
              <a:rPr lang="en-US" altLang="en-US" sz="2000" b="1">
                <a:solidFill>
                  <a:srgbClr val="990000"/>
                </a:solidFill>
              </a:rPr>
              <a:t>	</a:t>
            </a:r>
          </a:p>
        </p:txBody>
      </p:sp>
    </p:spTree>
    <p:extLst>
      <p:ext uri="{BB962C8B-B14F-4D97-AF65-F5344CB8AC3E}">
        <p14:creationId xmlns:p14="http://schemas.microsoft.com/office/powerpoint/2010/main" val="4070117450"/>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6" presetClass="entr" presetSubtype="0" fill="hold" nodeType="clickEffect">
                                  <p:stCondLst>
                                    <p:cond delay="0"/>
                                  </p:stCondLst>
                                  <p:childTnLst>
                                    <p:set>
                                      <p:cBhvr>
                                        <p:cTn id="6" dur="1" fill="hold">
                                          <p:stCondLst>
                                            <p:cond delay="0"/>
                                          </p:stCondLst>
                                        </p:cTn>
                                        <p:tgtEl>
                                          <p:spTgt spid="58372">
                                            <p:txEl>
                                              <p:pRg st="0" end="0"/>
                                            </p:txEl>
                                          </p:spTgt>
                                        </p:tgtEl>
                                        <p:attrNameLst>
                                          <p:attrName>style.visibility</p:attrName>
                                        </p:attrNameLst>
                                      </p:cBhvr>
                                      <p:to>
                                        <p:strVal val="visible"/>
                                      </p:to>
                                    </p:set>
                                    <p:animEffect transition="in" filter="wipe(down)">
                                      <p:cBhvr>
                                        <p:cTn id="7" dur="580">
                                          <p:stCondLst>
                                            <p:cond delay="0"/>
                                          </p:stCondLst>
                                        </p:cTn>
                                        <p:tgtEl>
                                          <p:spTgt spid="58372">
                                            <p:txEl>
                                              <p:pRg st="0" end="0"/>
                                            </p:txEl>
                                          </p:spTgt>
                                        </p:tgtEl>
                                      </p:cBhvr>
                                    </p:animEffect>
                                    <p:anim calcmode="lin" valueType="num">
                                      <p:cBhvr>
                                        <p:cTn id="8" dur="1822" tmFilter="0,0; 0.14,0.36; 0.43,0.73; 0.71,0.91; 1.0,1.0">
                                          <p:stCondLst>
                                            <p:cond delay="0"/>
                                          </p:stCondLst>
                                        </p:cTn>
                                        <p:tgtEl>
                                          <p:spTgt spid="58372">
                                            <p:txEl>
                                              <p:pRg st="0" end="0"/>
                                            </p:txEl>
                                          </p:spTgt>
                                        </p:tgtEl>
                                        <p:attrNameLst>
                                          <p:attrName>ppt_x</p:attrName>
                                        </p:attrNameLst>
                                      </p:cBhvr>
                                      <p:tavLst>
                                        <p:tav tm="0">
                                          <p:val>
                                            <p:strVal val="#ppt_x-0.25"/>
                                          </p:val>
                                        </p:tav>
                                        <p:tav tm="100000">
                                          <p:val>
                                            <p:strVal val="#ppt_x"/>
                                          </p:val>
                                        </p:tav>
                                      </p:tavLst>
                                    </p:anim>
                                    <p:anim calcmode="lin" valueType="num">
                                      <p:cBhvr>
                                        <p:cTn id="9" dur="664" tmFilter="0.0,0.0; 0.25,0.07; 0.50,0.2; 0.75,0.467; 1.0,1.0">
                                          <p:stCondLst>
                                            <p:cond delay="0"/>
                                          </p:stCondLst>
                                        </p:cTn>
                                        <p:tgtEl>
                                          <p:spTgt spid="58372">
                                            <p:txEl>
                                              <p:pRg st="0" end="0"/>
                                            </p:txEl>
                                          </p:spTgt>
                                        </p:tgtEl>
                                        <p:attrNameLst>
                                          <p:attrName>ppt_y</p:attrName>
                                        </p:attrNameLst>
                                      </p:cBhvr>
                                      <p:tavLst>
                                        <p:tav tm="0" fmla="#ppt_y-sin(pi*$)/3">
                                          <p:val>
                                            <p:fltVal val="0.5"/>
                                          </p:val>
                                        </p:tav>
                                        <p:tav tm="100000">
                                          <p:val>
                                            <p:fltVal val="1"/>
                                          </p:val>
                                        </p:tav>
                                      </p:tavLst>
                                    </p:anim>
                                    <p:anim calcmode="lin" valueType="num">
                                      <p:cBhvr>
                                        <p:cTn id="10" dur="664" tmFilter="0, 0; 0.125,0.2665; 0.25,0.4; 0.375,0.465; 0.5,0.5;  0.625,0.535; 0.75,0.6; 0.875,0.7335; 1,1">
                                          <p:stCondLst>
                                            <p:cond delay="664"/>
                                          </p:stCondLst>
                                        </p:cTn>
                                        <p:tgtEl>
                                          <p:spTgt spid="58372">
                                            <p:txEl>
                                              <p:pRg st="0" end="0"/>
                                            </p:txEl>
                                          </p:spTgt>
                                        </p:tgtEl>
                                        <p:attrNameLst>
                                          <p:attrName>ppt_y</p:attrName>
                                        </p:attrNameLst>
                                      </p:cBhvr>
                                      <p:tavLst>
                                        <p:tav tm="0" fmla="#ppt_y-sin(pi*$)/9">
                                          <p:val>
                                            <p:fltVal val="0"/>
                                          </p:val>
                                        </p:tav>
                                        <p:tav tm="100000">
                                          <p:val>
                                            <p:fltVal val="1"/>
                                          </p:val>
                                        </p:tav>
                                      </p:tavLst>
                                    </p:anim>
                                    <p:anim calcmode="lin" valueType="num">
                                      <p:cBhvr>
                                        <p:cTn id="11" dur="332" tmFilter="0, 0; 0.125,0.2665; 0.25,0.4; 0.375,0.465; 0.5,0.5;  0.625,0.535; 0.75,0.6; 0.875,0.7335; 1,1">
                                          <p:stCondLst>
                                            <p:cond delay="1324"/>
                                          </p:stCondLst>
                                        </p:cTn>
                                        <p:tgtEl>
                                          <p:spTgt spid="58372">
                                            <p:txEl>
                                              <p:pRg st="0" end="0"/>
                                            </p:txEl>
                                          </p:spTgt>
                                        </p:tgtEl>
                                        <p:attrNameLst>
                                          <p:attrName>ppt_y</p:attrName>
                                        </p:attrNameLst>
                                      </p:cBhvr>
                                      <p:tavLst>
                                        <p:tav tm="0" fmla="#ppt_y-sin(pi*$)/27">
                                          <p:val>
                                            <p:fltVal val="0"/>
                                          </p:val>
                                        </p:tav>
                                        <p:tav tm="100000">
                                          <p:val>
                                            <p:fltVal val="1"/>
                                          </p:val>
                                        </p:tav>
                                      </p:tavLst>
                                    </p:anim>
                                    <p:anim calcmode="lin" valueType="num">
                                      <p:cBhvr>
                                        <p:cTn id="12" dur="164" tmFilter="0, 0; 0.125,0.2665; 0.25,0.4; 0.375,0.465; 0.5,0.5;  0.625,0.535; 0.75,0.6; 0.875,0.7335; 1,1">
                                          <p:stCondLst>
                                            <p:cond delay="1656"/>
                                          </p:stCondLst>
                                        </p:cTn>
                                        <p:tgtEl>
                                          <p:spTgt spid="58372">
                                            <p:txEl>
                                              <p:pRg st="0" end="0"/>
                                            </p:txEl>
                                          </p:spTgt>
                                        </p:tgtEl>
                                        <p:attrNameLst>
                                          <p:attrName>ppt_y</p:attrName>
                                        </p:attrNameLst>
                                      </p:cBhvr>
                                      <p:tavLst>
                                        <p:tav tm="0" fmla="#ppt_y-sin(pi*$)/81">
                                          <p:val>
                                            <p:fltVal val="0"/>
                                          </p:val>
                                        </p:tav>
                                        <p:tav tm="100000">
                                          <p:val>
                                            <p:fltVal val="1"/>
                                          </p:val>
                                        </p:tav>
                                      </p:tavLst>
                                    </p:anim>
                                    <p:animScale>
                                      <p:cBhvr>
                                        <p:cTn id="13" dur="26">
                                          <p:stCondLst>
                                            <p:cond delay="650"/>
                                          </p:stCondLst>
                                        </p:cTn>
                                        <p:tgtEl>
                                          <p:spTgt spid="58372">
                                            <p:txEl>
                                              <p:pRg st="0" end="0"/>
                                            </p:txEl>
                                          </p:spTgt>
                                        </p:tgtEl>
                                      </p:cBhvr>
                                      <p:to x="100000" y="60000"/>
                                    </p:animScale>
                                    <p:animScale>
                                      <p:cBhvr>
                                        <p:cTn id="14" dur="166" decel="50000">
                                          <p:stCondLst>
                                            <p:cond delay="676"/>
                                          </p:stCondLst>
                                        </p:cTn>
                                        <p:tgtEl>
                                          <p:spTgt spid="58372">
                                            <p:txEl>
                                              <p:pRg st="0" end="0"/>
                                            </p:txEl>
                                          </p:spTgt>
                                        </p:tgtEl>
                                      </p:cBhvr>
                                      <p:to x="100000" y="100000"/>
                                    </p:animScale>
                                    <p:animScale>
                                      <p:cBhvr>
                                        <p:cTn id="15" dur="26">
                                          <p:stCondLst>
                                            <p:cond delay="1312"/>
                                          </p:stCondLst>
                                        </p:cTn>
                                        <p:tgtEl>
                                          <p:spTgt spid="58372">
                                            <p:txEl>
                                              <p:pRg st="0" end="0"/>
                                            </p:txEl>
                                          </p:spTgt>
                                        </p:tgtEl>
                                      </p:cBhvr>
                                      <p:to x="100000" y="80000"/>
                                    </p:animScale>
                                    <p:animScale>
                                      <p:cBhvr>
                                        <p:cTn id="16" dur="166" decel="50000">
                                          <p:stCondLst>
                                            <p:cond delay="1338"/>
                                          </p:stCondLst>
                                        </p:cTn>
                                        <p:tgtEl>
                                          <p:spTgt spid="58372">
                                            <p:txEl>
                                              <p:pRg st="0" end="0"/>
                                            </p:txEl>
                                          </p:spTgt>
                                        </p:tgtEl>
                                      </p:cBhvr>
                                      <p:to x="100000" y="100000"/>
                                    </p:animScale>
                                    <p:animScale>
                                      <p:cBhvr>
                                        <p:cTn id="17" dur="26">
                                          <p:stCondLst>
                                            <p:cond delay="1642"/>
                                          </p:stCondLst>
                                        </p:cTn>
                                        <p:tgtEl>
                                          <p:spTgt spid="58372">
                                            <p:txEl>
                                              <p:pRg st="0" end="0"/>
                                            </p:txEl>
                                          </p:spTgt>
                                        </p:tgtEl>
                                      </p:cBhvr>
                                      <p:to x="100000" y="90000"/>
                                    </p:animScale>
                                    <p:animScale>
                                      <p:cBhvr>
                                        <p:cTn id="18" dur="166" decel="50000">
                                          <p:stCondLst>
                                            <p:cond delay="1668"/>
                                          </p:stCondLst>
                                        </p:cTn>
                                        <p:tgtEl>
                                          <p:spTgt spid="58372">
                                            <p:txEl>
                                              <p:pRg st="0" end="0"/>
                                            </p:txEl>
                                          </p:spTgt>
                                        </p:tgtEl>
                                      </p:cBhvr>
                                      <p:to x="100000" y="100000"/>
                                    </p:animScale>
                                    <p:animScale>
                                      <p:cBhvr>
                                        <p:cTn id="19" dur="26">
                                          <p:stCondLst>
                                            <p:cond delay="1808"/>
                                          </p:stCondLst>
                                        </p:cTn>
                                        <p:tgtEl>
                                          <p:spTgt spid="58372">
                                            <p:txEl>
                                              <p:pRg st="0" end="0"/>
                                            </p:txEl>
                                          </p:spTgt>
                                        </p:tgtEl>
                                      </p:cBhvr>
                                      <p:to x="100000" y="95000"/>
                                    </p:animScale>
                                    <p:animScale>
                                      <p:cBhvr>
                                        <p:cTn id="20" dur="166" decel="50000">
                                          <p:stCondLst>
                                            <p:cond delay="1834"/>
                                          </p:stCondLst>
                                        </p:cTn>
                                        <p:tgtEl>
                                          <p:spTgt spid="58372">
                                            <p:txEl>
                                              <p:pRg st="0" end="0"/>
                                            </p:txEl>
                                          </p:spTgt>
                                        </p:tgtEl>
                                      </p:cBhvr>
                                      <p:to x="100000" y="100000"/>
                                    </p:animScale>
                                  </p:childTnLst>
                                </p:cTn>
                              </p:par>
                            </p:childTnLst>
                          </p:cTn>
                        </p:par>
                      </p:childTnLst>
                    </p:cTn>
                  </p:par>
                  <p:par>
                    <p:cTn id="21" fill="hold" nodeType="clickPar">
                      <p:stCondLst>
                        <p:cond delay="indefinite"/>
                      </p:stCondLst>
                      <p:childTnLst>
                        <p:par>
                          <p:cTn id="22" fill="hold" nodeType="withGroup">
                            <p:stCondLst>
                              <p:cond delay="0"/>
                            </p:stCondLst>
                            <p:childTnLst>
                              <p:par>
                                <p:cTn id="23" presetID="54" presetClass="entr" presetSubtype="0" accel="100000" fill="hold" nodeType="clickEffect">
                                  <p:stCondLst>
                                    <p:cond delay="0"/>
                                  </p:stCondLst>
                                  <p:childTnLst>
                                    <p:set>
                                      <p:cBhvr>
                                        <p:cTn id="24" dur="1" fill="hold">
                                          <p:stCondLst>
                                            <p:cond delay="0"/>
                                          </p:stCondLst>
                                        </p:cTn>
                                        <p:tgtEl>
                                          <p:spTgt spid="58372">
                                            <p:txEl>
                                              <p:pRg st="1" end="1"/>
                                            </p:txEl>
                                          </p:spTgt>
                                        </p:tgtEl>
                                        <p:attrNameLst>
                                          <p:attrName>style.visibility</p:attrName>
                                        </p:attrNameLst>
                                      </p:cBhvr>
                                      <p:to>
                                        <p:strVal val="visible"/>
                                      </p:to>
                                    </p:set>
                                    <p:anim calcmode="lin" valueType="num">
                                      <p:cBhvr>
                                        <p:cTn id="25" dur="500" fill="hold"/>
                                        <p:tgtEl>
                                          <p:spTgt spid="58372">
                                            <p:txEl>
                                              <p:pRg st="1" end="1"/>
                                            </p:txEl>
                                          </p:spTgt>
                                        </p:tgtEl>
                                        <p:attrNameLst>
                                          <p:attrName>ppt_w</p:attrName>
                                        </p:attrNameLst>
                                      </p:cBhvr>
                                      <p:tavLst>
                                        <p:tav tm="0">
                                          <p:val>
                                            <p:strVal val="#ppt_w*0.05"/>
                                          </p:val>
                                        </p:tav>
                                        <p:tav tm="100000">
                                          <p:val>
                                            <p:strVal val="#ppt_w"/>
                                          </p:val>
                                        </p:tav>
                                      </p:tavLst>
                                    </p:anim>
                                    <p:anim calcmode="lin" valueType="num">
                                      <p:cBhvr>
                                        <p:cTn id="26" dur="500" fill="hold"/>
                                        <p:tgtEl>
                                          <p:spTgt spid="58372">
                                            <p:txEl>
                                              <p:pRg st="1" end="1"/>
                                            </p:txEl>
                                          </p:spTgt>
                                        </p:tgtEl>
                                        <p:attrNameLst>
                                          <p:attrName>ppt_h</p:attrName>
                                        </p:attrNameLst>
                                      </p:cBhvr>
                                      <p:tavLst>
                                        <p:tav tm="0">
                                          <p:val>
                                            <p:strVal val="#ppt_h"/>
                                          </p:val>
                                        </p:tav>
                                        <p:tav tm="100000">
                                          <p:val>
                                            <p:strVal val="#ppt_h"/>
                                          </p:val>
                                        </p:tav>
                                      </p:tavLst>
                                    </p:anim>
                                    <p:anim calcmode="lin" valueType="num">
                                      <p:cBhvr>
                                        <p:cTn id="27" dur="500" fill="hold"/>
                                        <p:tgtEl>
                                          <p:spTgt spid="58372">
                                            <p:txEl>
                                              <p:pRg st="1" end="1"/>
                                            </p:txEl>
                                          </p:spTgt>
                                        </p:tgtEl>
                                        <p:attrNameLst>
                                          <p:attrName>ppt_x</p:attrName>
                                        </p:attrNameLst>
                                      </p:cBhvr>
                                      <p:tavLst>
                                        <p:tav tm="0">
                                          <p:val>
                                            <p:strVal val="#ppt_x-.2"/>
                                          </p:val>
                                        </p:tav>
                                        <p:tav tm="100000">
                                          <p:val>
                                            <p:strVal val="#ppt_x"/>
                                          </p:val>
                                        </p:tav>
                                      </p:tavLst>
                                    </p:anim>
                                    <p:anim calcmode="lin" valueType="num">
                                      <p:cBhvr>
                                        <p:cTn id="28" dur="500" fill="hold"/>
                                        <p:tgtEl>
                                          <p:spTgt spid="58372">
                                            <p:txEl>
                                              <p:pRg st="1" end="1"/>
                                            </p:txEl>
                                          </p:spTgt>
                                        </p:tgtEl>
                                        <p:attrNameLst>
                                          <p:attrName>ppt_y</p:attrName>
                                        </p:attrNameLst>
                                      </p:cBhvr>
                                      <p:tavLst>
                                        <p:tav tm="0">
                                          <p:val>
                                            <p:strVal val="#ppt_y"/>
                                          </p:val>
                                        </p:tav>
                                        <p:tav tm="100000">
                                          <p:val>
                                            <p:strVal val="#ppt_y"/>
                                          </p:val>
                                        </p:tav>
                                      </p:tavLst>
                                    </p:anim>
                                    <p:animEffect transition="in" filter="fade">
                                      <p:cBhvr>
                                        <p:cTn id="29" dur="500"/>
                                        <p:tgtEl>
                                          <p:spTgt spid="58372">
                                            <p:txEl>
                                              <p:pRg st="1" end="1"/>
                                            </p:txEl>
                                          </p:spTgt>
                                        </p:tgtEl>
                                      </p:cBhvr>
                                    </p:animEffect>
                                  </p:childTnLst>
                                </p:cTn>
                              </p:par>
                              <p:par>
                                <p:cTn id="30" presetID="54" presetClass="entr" presetSubtype="0" accel="100000" fill="hold" nodeType="withEffect">
                                  <p:stCondLst>
                                    <p:cond delay="0"/>
                                  </p:stCondLst>
                                  <p:childTnLst>
                                    <p:set>
                                      <p:cBhvr>
                                        <p:cTn id="31" dur="1" fill="hold">
                                          <p:stCondLst>
                                            <p:cond delay="0"/>
                                          </p:stCondLst>
                                        </p:cTn>
                                        <p:tgtEl>
                                          <p:spTgt spid="58372">
                                            <p:txEl>
                                              <p:pRg st="2" end="2"/>
                                            </p:txEl>
                                          </p:spTgt>
                                        </p:tgtEl>
                                        <p:attrNameLst>
                                          <p:attrName>style.visibility</p:attrName>
                                        </p:attrNameLst>
                                      </p:cBhvr>
                                      <p:to>
                                        <p:strVal val="visible"/>
                                      </p:to>
                                    </p:set>
                                    <p:anim calcmode="lin" valueType="num">
                                      <p:cBhvr>
                                        <p:cTn id="32" dur="500" fill="hold"/>
                                        <p:tgtEl>
                                          <p:spTgt spid="58372">
                                            <p:txEl>
                                              <p:pRg st="2" end="2"/>
                                            </p:txEl>
                                          </p:spTgt>
                                        </p:tgtEl>
                                        <p:attrNameLst>
                                          <p:attrName>ppt_w</p:attrName>
                                        </p:attrNameLst>
                                      </p:cBhvr>
                                      <p:tavLst>
                                        <p:tav tm="0">
                                          <p:val>
                                            <p:strVal val="#ppt_w*0.05"/>
                                          </p:val>
                                        </p:tav>
                                        <p:tav tm="100000">
                                          <p:val>
                                            <p:strVal val="#ppt_w"/>
                                          </p:val>
                                        </p:tav>
                                      </p:tavLst>
                                    </p:anim>
                                    <p:anim calcmode="lin" valueType="num">
                                      <p:cBhvr>
                                        <p:cTn id="33" dur="500" fill="hold"/>
                                        <p:tgtEl>
                                          <p:spTgt spid="58372">
                                            <p:txEl>
                                              <p:pRg st="2" end="2"/>
                                            </p:txEl>
                                          </p:spTgt>
                                        </p:tgtEl>
                                        <p:attrNameLst>
                                          <p:attrName>ppt_h</p:attrName>
                                        </p:attrNameLst>
                                      </p:cBhvr>
                                      <p:tavLst>
                                        <p:tav tm="0">
                                          <p:val>
                                            <p:strVal val="#ppt_h"/>
                                          </p:val>
                                        </p:tav>
                                        <p:tav tm="100000">
                                          <p:val>
                                            <p:strVal val="#ppt_h"/>
                                          </p:val>
                                        </p:tav>
                                      </p:tavLst>
                                    </p:anim>
                                    <p:anim calcmode="lin" valueType="num">
                                      <p:cBhvr>
                                        <p:cTn id="34" dur="500" fill="hold"/>
                                        <p:tgtEl>
                                          <p:spTgt spid="58372">
                                            <p:txEl>
                                              <p:pRg st="2" end="2"/>
                                            </p:txEl>
                                          </p:spTgt>
                                        </p:tgtEl>
                                        <p:attrNameLst>
                                          <p:attrName>ppt_x</p:attrName>
                                        </p:attrNameLst>
                                      </p:cBhvr>
                                      <p:tavLst>
                                        <p:tav tm="0">
                                          <p:val>
                                            <p:strVal val="#ppt_x-.2"/>
                                          </p:val>
                                        </p:tav>
                                        <p:tav tm="100000">
                                          <p:val>
                                            <p:strVal val="#ppt_x"/>
                                          </p:val>
                                        </p:tav>
                                      </p:tavLst>
                                    </p:anim>
                                    <p:anim calcmode="lin" valueType="num">
                                      <p:cBhvr>
                                        <p:cTn id="35" dur="500" fill="hold"/>
                                        <p:tgtEl>
                                          <p:spTgt spid="58372">
                                            <p:txEl>
                                              <p:pRg st="2" end="2"/>
                                            </p:txEl>
                                          </p:spTgt>
                                        </p:tgtEl>
                                        <p:attrNameLst>
                                          <p:attrName>ppt_y</p:attrName>
                                        </p:attrNameLst>
                                      </p:cBhvr>
                                      <p:tavLst>
                                        <p:tav tm="0">
                                          <p:val>
                                            <p:strVal val="#ppt_y"/>
                                          </p:val>
                                        </p:tav>
                                        <p:tav tm="100000">
                                          <p:val>
                                            <p:strVal val="#ppt_y"/>
                                          </p:val>
                                        </p:tav>
                                      </p:tavLst>
                                    </p:anim>
                                    <p:animEffect transition="in" filter="fade">
                                      <p:cBhvr>
                                        <p:cTn id="36" dur="500"/>
                                        <p:tgtEl>
                                          <p:spTgt spid="58372">
                                            <p:txEl>
                                              <p:pRg st="2" end="2"/>
                                            </p:txEl>
                                          </p:spTgt>
                                        </p:tgtEl>
                                      </p:cBhvr>
                                    </p:animEffect>
                                  </p:childTnLst>
                                </p:cTn>
                              </p:par>
                            </p:childTnLst>
                          </p:cTn>
                        </p:par>
                      </p:childTnLst>
                    </p:cTn>
                  </p:par>
                  <p:par>
                    <p:cTn id="37" fill="hold" nodeType="clickPar">
                      <p:stCondLst>
                        <p:cond delay="indefinite"/>
                      </p:stCondLst>
                      <p:childTnLst>
                        <p:par>
                          <p:cTn id="38" fill="hold" nodeType="withGroup">
                            <p:stCondLst>
                              <p:cond delay="0"/>
                            </p:stCondLst>
                            <p:childTnLst>
                              <p:par>
                                <p:cTn id="39" presetID="30" presetClass="entr" presetSubtype="0" fill="hold" nodeType="clickEffect">
                                  <p:stCondLst>
                                    <p:cond delay="0"/>
                                  </p:stCondLst>
                                  <p:childTnLst>
                                    <p:set>
                                      <p:cBhvr>
                                        <p:cTn id="40" dur="1" fill="hold">
                                          <p:stCondLst>
                                            <p:cond delay="0"/>
                                          </p:stCondLst>
                                        </p:cTn>
                                        <p:tgtEl>
                                          <p:spTgt spid="58372">
                                            <p:txEl>
                                              <p:pRg st="3" end="3"/>
                                            </p:txEl>
                                          </p:spTgt>
                                        </p:tgtEl>
                                        <p:attrNameLst>
                                          <p:attrName>style.visibility</p:attrName>
                                        </p:attrNameLst>
                                      </p:cBhvr>
                                      <p:to>
                                        <p:strVal val="visible"/>
                                      </p:to>
                                    </p:set>
                                    <p:animEffect transition="in" filter="fade">
                                      <p:cBhvr>
                                        <p:cTn id="41" dur="800" decel="100000"/>
                                        <p:tgtEl>
                                          <p:spTgt spid="58372">
                                            <p:txEl>
                                              <p:pRg st="3" end="3"/>
                                            </p:txEl>
                                          </p:spTgt>
                                        </p:tgtEl>
                                      </p:cBhvr>
                                    </p:animEffect>
                                    <p:anim calcmode="lin" valueType="num">
                                      <p:cBhvr>
                                        <p:cTn id="42" dur="800" decel="100000" fill="hold"/>
                                        <p:tgtEl>
                                          <p:spTgt spid="58372">
                                            <p:txEl>
                                              <p:pRg st="3" end="3"/>
                                            </p:txEl>
                                          </p:spTgt>
                                        </p:tgtEl>
                                        <p:attrNameLst>
                                          <p:attrName>style.rotation</p:attrName>
                                        </p:attrNameLst>
                                      </p:cBhvr>
                                      <p:tavLst>
                                        <p:tav tm="0">
                                          <p:val>
                                            <p:fltVal val="-90"/>
                                          </p:val>
                                        </p:tav>
                                        <p:tav tm="100000">
                                          <p:val>
                                            <p:fltVal val="0"/>
                                          </p:val>
                                        </p:tav>
                                      </p:tavLst>
                                    </p:anim>
                                    <p:anim calcmode="lin" valueType="num">
                                      <p:cBhvr>
                                        <p:cTn id="43" dur="800" decel="100000" fill="hold"/>
                                        <p:tgtEl>
                                          <p:spTgt spid="58372">
                                            <p:txEl>
                                              <p:pRg st="3" end="3"/>
                                            </p:txEl>
                                          </p:spTgt>
                                        </p:tgtEl>
                                        <p:attrNameLst>
                                          <p:attrName>ppt_x</p:attrName>
                                        </p:attrNameLst>
                                      </p:cBhvr>
                                      <p:tavLst>
                                        <p:tav tm="0">
                                          <p:val>
                                            <p:strVal val="#ppt_x+0.4"/>
                                          </p:val>
                                        </p:tav>
                                        <p:tav tm="100000">
                                          <p:val>
                                            <p:strVal val="#ppt_x-0.05"/>
                                          </p:val>
                                        </p:tav>
                                      </p:tavLst>
                                    </p:anim>
                                    <p:anim calcmode="lin" valueType="num">
                                      <p:cBhvr>
                                        <p:cTn id="44" dur="800" decel="100000" fill="hold"/>
                                        <p:tgtEl>
                                          <p:spTgt spid="58372">
                                            <p:txEl>
                                              <p:pRg st="3" end="3"/>
                                            </p:txEl>
                                          </p:spTgt>
                                        </p:tgtEl>
                                        <p:attrNameLst>
                                          <p:attrName>ppt_y</p:attrName>
                                        </p:attrNameLst>
                                      </p:cBhvr>
                                      <p:tavLst>
                                        <p:tav tm="0">
                                          <p:val>
                                            <p:strVal val="#ppt_y-0.4"/>
                                          </p:val>
                                        </p:tav>
                                        <p:tav tm="100000">
                                          <p:val>
                                            <p:strVal val="#ppt_y+0.1"/>
                                          </p:val>
                                        </p:tav>
                                      </p:tavLst>
                                    </p:anim>
                                    <p:anim calcmode="lin" valueType="num">
                                      <p:cBhvr>
                                        <p:cTn id="45" dur="200" accel="100000" fill="hold">
                                          <p:stCondLst>
                                            <p:cond delay="800"/>
                                          </p:stCondLst>
                                        </p:cTn>
                                        <p:tgtEl>
                                          <p:spTgt spid="58372">
                                            <p:txEl>
                                              <p:pRg st="3" end="3"/>
                                            </p:txEl>
                                          </p:spTgt>
                                        </p:tgtEl>
                                        <p:attrNameLst>
                                          <p:attrName>ppt_x</p:attrName>
                                        </p:attrNameLst>
                                      </p:cBhvr>
                                      <p:tavLst>
                                        <p:tav tm="0">
                                          <p:val>
                                            <p:strVal val="#ppt_x-0.05"/>
                                          </p:val>
                                        </p:tav>
                                        <p:tav tm="100000">
                                          <p:val>
                                            <p:strVal val="#ppt_x"/>
                                          </p:val>
                                        </p:tav>
                                      </p:tavLst>
                                    </p:anim>
                                    <p:anim calcmode="lin" valueType="num">
                                      <p:cBhvr>
                                        <p:cTn id="46" dur="200" accel="100000" fill="hold">
                                          <p:stCondLst>
                                            <p:cond delay="800"/>
                                          </p:stCondLst>
                                        </p:cTn>
                                        <p:tgtEl>
                                          <p:spTgt spid="58372">
                                            <p:txEl>
                                              <p:pRg st="3" end="3"/>
                                            </p:txEl>
                                          </p:spTgt>
                                        </p:tgtEl>
                                        <p:attrNameLst>
                                          <p:attrName>ppt_y</p:attrName>
                                        </p:attrNameLst>
                                      </p:cBhvr>
                                      <p:tavLst>
                                        <p:tav tm="0">
                                          <p:val>
                                            <p:strVal val="#ppt_y+0.1"/>
                                          </p:val>
                                        </p:tav>
                                        <p:tav tm="100000">
                                          <p:val>
                                            <p:strVal val="#ppt_y"/>
                                          </p:val>
                                        </p:tav>
                                      </p:tavLst>
                                    </p:anim>
                                  </p:childTnLst>
                                </p:cTn>
                              </p:par>
                            </p:childTnLst>
                          </p:cTn>
                        </p:par>
                      </p:childTnLst>
                    </p:cTn>
                  </p:par>
                  <p:par>
                    <p:cTn id="47" fill="hold" nodeType="clickPar">
                      <p:stCondLst>
                        <p:cond delay="indefinite"/>
                      </p:stCondLst>
                      <p:childTnLst>
                        <p:par>
                          <p:cTn id="48" fill="hold" nodeType="withGroup">
                            <p:stCondLst>
                              <p:cond delay="0"/>
                            </p:stCondLst>
                            <p:childTnLst>
                              <p:par>
                                <p:cTn id="49" presetID="23" presetClass="entr" presetSubtype="16" fill="hold" nodeType="clickEffect">
                                  <p:stCondLst>
                                    <p:cond delay="0"/>
                                  </p:stCondLst>
                                  <p:childTnLst>
                                    <p:set>
                                      <p:cBhvr>
                                        <p:cTn id="50" dur="1" fill="hold">
                                          <p:stCondLst>
                                            <p:cond delay="0"/>
                                          </p:stCondLst>
                                        </p:cTn>
                                        <p:tgtEl>
                                          <p:spTgt spid="58372">
                                            <p:txEl>
                                              <p:pRg st="4" end="4"/>
                                            </p:txEl>
                                          </p:spTgt>
                                        </p:tgtEl>
                                        <p:attrNameLst>
                                          <p:attrName>style.visibility</p:attrName>
                                        </p:attrNameLst>
                                      </p:cBhvr>
                                      <p:to>
                                        <p:strVal val="visible"/>
                                      </p:to>
                                    </p:set>
                                    <p:anim calcmode="lin" valueType="num">
                                      <p:cBhvr>
                                        <p:cTn id="51" dur="500" fill="hold"/>
                                        <p:tgtEl>
                                          <p:spTgt spid="58372">
                                            <p:txEl>
                                              <p:pRg st="4" end="4"/>
                                            </p:txEl>
                                          </p:spTgt>
                                        </p:tgtEl>
                                        <p:attrNameLst>
                                          <p:attrName>ppt_w</p:attrName>
                                        </p:attrNameLst>
                                      </p:cBhvr>
                                      <p:tavLst>
                                        <p:tav tm="0">
                                          <p:val>
                                            <p:fltVal val="0"/>
                                          </p:val>
                                        </p:tav>
                                        <p:tav tm="100000">
                                          <p:val>
                                            <p:strVal val="#ppt_w"/>
                                          </p:val>
                                        </p:tav>
                                      </p:tavLst>
                                    </p:anim>
                                    <p:anim calcmode="lin" valueType="num">
                                      <p:cBhvr>
                                        <p:cTn id="52" dur="500" fill="hold"/>
                                        <p:tgtEl>
                                          <p:spTgt spid="58372">
                                            <p:txEl>
                                              <p:pRg st="4" end="4"/>
                                            </p:txEl>
                                          </p:spTgt>
                                        </p:tgtEl>
                                        <p:attrNameLst>
                                          <p:attrName>ppt_h</p:attrName>
                                        </p:attrNameLst>
                                      </p:cBhvr>
                                      <p:tavLst>
                                        <p:tav tm="0">
                                          <p:val>
                                            <p:fltVal val="0"/>
                                          </p:val>
                                        </p:tav>
                                        <p:tav tm="100000">
                                          <p:val>
                                            <p:strVal val="#ppt_h"/>
                                          </p:val>
                                        </p:tav>
                                      </p:tavLst>
                                    </p:anim>
                                  </p:childTnLst>
                                </p:cTn>
                              </p:par>
                              <p:par>
                                <p:cTn id="53" presetID="23" presetClass="entr" presetSubtype="16" fill="hold" nodeType="withEffect">
                                  <p:stCondLst>
                                    <p:cond delay="0"/>
                                  </p:stCondLst>
                                  <p:childTnLst>
                                    <p:set>
                                      <p:cBhvr>
                                        <p:cTn id="54" dur="1" fill="hold">
                                          <p:stCondLst>
                                            <p:cond delay="0"/>
                                          </p:stCondLst>
                                        </p:cTn>
                                        <p:tgtEl>
                                          <p:spTgt spid="58372">
                                            <p:txEl>
                                              <p:pRg st="5" end="5"/>
                                            </p:txEl>
                                          </p:spTgt>
                                        </p:tgtEl>
                                        <p:attrNameLst>
                                          <p:attrName>style.visibility</p:attrName>
                                        </p:attrNameLst>
                                      </p:cBhvr>
                                      <p:to>
                                        <p:strVal val="visible"/>
                                      </p:to>
                                    </p:set>
                                    <p:anim calcmode="lin" valueType="num">
                                      <p:cBhvr>
                                        <p:cTn id="55" dur="500" fill="hold"/>
                                        <p:tgtEl>
                                          <p:spTgt spid="58372">
                                            <p:txEl>
                                              <p:pRg st="5" end="5"/>
                                            </p:txEl>
                                          </p:spTgt>
                                        </p:tgtEl>
                                        <p:attrNameLst>
                                          <p:attrName>ppt_w</p:attrName>
                                        </p:attrNameLst>
                                      </p:cBhvr>
                                      <p:tavLst>
                                        <p:tav tm="0">
                                          <p:val>
                                            <p:fltVal val="0"/>
                                          </p:val>
                                        </p:tav>
                                        <p:tav tm="100000">
                                          <p:val>
                                            <p:strVal val="#ppt_w"/>
                                          </p:val>
                                        </p:tav>
                                      </p:tavLst>
                                    </p:anim>
                                    <p:anim calcmode="lin" valueType="num">
                                      <p:cBhvr>
                                        <p:cTn id="56" dur="500" fill="hold"/>
                                        <p:tgtEl>
                                          <p:spTgt spid="58372">
                                            <p:txEl>
                                              <p:pRg st="5" end="5"/>
                                            </p:txEl>
                                          </p:spTgt>
                                        </p:tgtEl>
                                        <p:attrNameLst>
                                          <p:attrName>ppt_h</p:attrName>
                                        </p:attrNameLst>
                                      </p:cBhvr>
                                      <p:tavLst>
                                        <p:tav tm="0">
                                          <p:val>
                                            <p:fltVal val="0"/>
                                          </p:val>
                                        </p:tav>
                                        <p:tav tm="100000">
                                          <p:val>
                                            <p:strVal val="#ppt_h"/>
                                          </p:val>
                                        </p:tav>
                                      </p:tavLst>
                                    </p:anim>
                                  </p:childTnLst>
                                </p:cTn>
                              </p:par>
                              <p:par>
                                <p:cTn id="57" presetID="23" presetClass="entr" presetSubtype="16" fill="hold" nodeType="withEffect">
                                  <p:stCondLst>
                                    <p:cond delay="0"/>
                                  </p:stCondLst>
                                  <p:childTnLst>
                                    <p:set>
                                      <p:cBhvr>
                                        <p:cTn id="58" dur="1" fill="hold">
                                          <p:stCondLst>
                                            <p:cond delay="0"/>
                                          </p:stCondLst>
                                        </p:cTn>
                                        <p:tgtEl>
                                          <p:spTgt spid="58372">
                                            <p:txEl>
                                              <p:pRg st="6" end="6"/>
                                            </p:txEl>
                                          </p:spTgt>
                                        </p:tgtEl>
                                        <p:attrNameLst>
                                          <p:attrName>style.visibility</p:attrName>
                                        </p:attrNameLst>
                                      </p:cBhvr>
                                      <p:to>
                                        <p:strVal val="visible"/>
                                      </p:to>
                                    </p:set>
                                    <p:anim calcmode="lin" valueType="num">
                                      <p:cBhvr>
                                        <p:cTn id="59" dur="500" fill="hold"/>
                                        <p:tgtEl>
                                          <p:spTgt spid="58372">
                                            <p:txEl>
                                              <p:pRg st="6" end="6"/>
                                            </p:txEl>
                                          </p:spTgt>
                                        </p:tgtEl>
                                        <p:attrNameLst>
                                          <p:attrName>ppt_w</p:attrName>
                                        </p:attrNameLst>
                                      </p:cBhvr>
                                      <p:tavLst>
                                        <p:tav tm="0">
                                          <p:val>
                                            <p:fltVal val="0"/>
                                          </p:val>
                                        </p:tav>
                                        <p:tav tm="100000">
                                          <p:val>
                                            <p:strVal val="#ppt_w"/>
                                          </p:val>
                                        </p:tav>
                                      </p:tavLst>
                                    </p:anim>
                                    <p:anim calcmode="lin" valueType="num">
                                      <p:cBhvr>
                                        <p:cTn id="60" dur="500" fill="hold"/>
                                        <p:tgtEl>
                                          <p:spTgt spid="58372">
                                            <p:txEl>
                                              <p:pRg st="6" end="6"/>
                                            </p:txEl>
                                          </p:spTgt>
                                        </p:tgtEl>
                                        <p:attrNameLst>
                                          <p:attrName>ppt_h</p:attrName>
                                        </p:attrNameLst>
                                      </p:cBhvr>
                                      <p:tavLst>
                                        <p:tav tm="0">
                                          <p:val>
                                            <p:fltVal val="0"/>
                                          </p:val>
                                        </p:tav>
                                        <p:tav tm="100000">
                                          <p:val>
                                            <p:strVal val="#ppt_h"/>
                                          </p:val>
                                        </p:tav>
                                      </p:tavLst>
                                    </p:anim>
                                  </p:childTnLst>
                                </p:cTn>
                              </p:par>
                            </p:childTnLst>
                          </p:cTn>
                        </p:par>
                      </p:childTnLst>
                    </p:cTn>
                  </p:par>
                  <p:par>
                    <p:cTn id="61" fill="hold" nodeType="clickPar">
                      <p:stCondLst>
                        <p:cond delay="indefinite"/>
                      </p:stCondLst>
                      <p:childTnLst>
                        <p:par>
                          <p:cTn id="62" fill="hold" nodeType="withGroup">
                            <p:stCondLst>
                              <p:cond delay="0"/>
                            </p:stCondLst>
                            <p:childTnLst>
                              <p:par>
                                <p:cTn id="63" presetID="39" presetClass="entr" presetSubtype="0" accel="100000" fill="hold" nodeType="clickEffect">
                                  <p:stCondLst>
                                    <p:cond delay="0"/>
                                  </p:stCondLst>
                                  <p:childTnLst>
                                    <p:set>
                                      <p:cBhvr>
                                        <p:cTn id="64" dur="1" fill="hold">
                                          <p:stCondLst>
                                            <p:cond delay="0"/>
                                          </p:stCondLst>
                                        </p:cTn>
                                        <p:tgtEl>
                                          <p:spTgt spid="58372">
                                            <p:txEl>
                                              <p:pRg st="7" end="7"/>
                                            </p:txEl>
                                          </p:spTgt>
                                        </p:tgtEl>
                                        <p:attrNameLst>
                                          <p:attrName>style.visibility</p:attrName>
                                        </p:attrNameLst>
                                      </p:cBhvr>
                                      <p:to>
                                        <p:strVal val="visible"/>
                                      </p:to>
                                    </p:set>
                                    <p:anim calcmode="lin" valueType="num">
                                      <p:cBhvr>
                                        <p:cTn id="65" dur="500" fill="hold"/>
                                        <p:tgtEl>
                                          <p:spTgt spid="58372">
                                            <p:txEl>
                                              <p:pRg st="7" end="7"/>
                                            </p:txEl>
                                          </p:spTgt>
                                        </p:tgtEl>
                                        <p:attrNameLst>
                                          <p:attrName>ppt_h</p:attrName>
                                        </p:attrNameLst>
                                      </p:cBhvr>
                                      <p:tavLst>
                                        <p:tav tm="0">
                                          <p:val>
                                            <p:strVal val="#ppt_h/20"/>
                                          </p:val>
                                        </p:tav>
                                        <p:tav tm="50000">
                                          <p:val>
                                            <p:strVal val="#ppt_h/20"/>
                                          </p:val>
                                        </p:tav>
                                        <p:tav tm="100000">
                                          <p:val>
                                            <p:strVal val="#ppt_h"/>
                                          </p:val>
                                        </p:tav>
                                      </p:tavLst>
                                    </p:anim>
                                    <p:anim calcmode="lin" valueType="num">
                                      <p:cBhvr>
                                        <p:cTn id="66" dur="500" fill="hold"/>
                                        <p:tgtEl>
                                          <p:spTgt spid="58372">
                                            <p:txEl>
                                              <p:pRg st="7" end="7"/>
                                            </p:txEl>
                                          </p:spTgt>
                                        </p:tgtEl>
                                        <p:attrNameLst>
                                          <p:attrName>ppt_w</p:attrName>
                                        </p:attrNameLst>
                                      </p:cBhvr>
                                      <p:tavLst>
                                        <p:tav tm="0">
                                          <p:val>
                                            <p:strVal val="#ppt_w+.3"/>
                                          </p:val>
                                        </p:tav>
                                        <p:tav tm="50000">
                                          <p:val>
                                            <p:strVal val="#ppt_w+.3"/>
                                          </p:val>
                                        </p:tav>
                                        <p:tav tm="100000">
                                          <p:val>
                                            <p:strVal val="#ppt_w"/>
                                          </p:val>
                                        </p:tav>
                                      </p:tavLst>
                                    </p:anim>
                                    <p:anim calcmode="lin" valueType="num">
                                      <p:cBhvr>
                                        <p:cTn id="67" dur="500" fill="hold"/>
                                        <p:tgtEl>
                                          <p:spTgt spid="58372">
                                            <p:txEl>
                                              <p:pRg st="7" end="7"/>
                                            </p:txEl>
                                          </p:spTgt>
                                        </p:tgtEl>
                                        <p:attrNameLst>
                                          <p:attrName>ppt_x</p:attrName>
                                        </p:attrNameLst>
                                      </p:cBhvr>
                                      <p:tavLst>
                                        <p:tav tm="0">
                                          <p:val>
                                            <p:strVal val="#ppt_x-.3"/>
                                          </p:val>
                                        </p:tav>
                                        <p:tav tm="50000">
                                          <p:val>
                                            <p:strVal val="#ppt_x"/>
                                          </p:val>
                                        </p:tav>
                                        <p:tav tm="100000">
                                          <p:val>
                                            <p:strVal val="#ppt_x"/>
                                          </p:val>
                                        </p:tav>
                                      </p:tavLst>
                                    </p:anim>
                                    <p:anim calcmode="lin" valueType="num">
                                      <p:cBhvr>
                                        <p:cTn id="68" dur="500" fill="hold"/>
                                        <p:tgtEl>
                                          <p:spTgt spid="58372">
                                            <p:txEl>
                                              <p:pRg st="7" end="7"/>
                                            </p:txEl>
                                          </p:spTgt>
                                        </p:tgtEl>
                                        <p:attrNameLst>
                                          <p:attrName>ppt_y</p:attrName>
                                        </p:attrNameLst>
                                      </p:cBhvr>
                                      <p:tavLst>
                                        <p:tav tm="0">
                                          <p:val>
                                            <p:strVal val="#ppt_y"/>
                                          </p:val>
                                        </p:tav>
                                        <p:tav tm="100000">
                                          <p:val>
                                            <p:strVal val="#ppt_y"/>
                                          </p:val>
                                        </p:tav>
                                      </p:tavLst>
                                    </p:anim>
                                  </p:childTnLst>
                                </p:cTn>
                              </p:par>
                            </p:childTnLst>
                          </p:cTn>
                        </p:par>
                      </p:childTnLst>
                    </p:cTn>
                  </p:par>
                  <p:par>
                    <p:cTn id="69" fill="hold" nodeType="clickPar">
                      <p:stCondLst>
                        <p:cond delay="indefinite"/>
                      </p:stCondLst>
                      <p:childTnLst>
                        <p:par>
                          <p:cTn id="70" fill="hold" nodeType="withGroup">
                            <p:stCondLst>
                              <p:cond delay="0"/>
                            </p:stCondLst>
                            <p:childTnLst>
                              <p:par>
                                <p:cTn id="71" presetID="41" presetClass="entr" presetSubtype="0" fill="hold" nodeType="clickEffect">
                                  <p:stCondLst>
                                    <p:cond delay="0"/>
                                  </p:stCondLst>
                                  <p:iterate type="lt">
                                    <p:tmPct val="10000"/>
                                  </p:iterate>
                                  <p:childTnLst>
                                    <p:set>
                                      <p:cBhvr>
                                        <p:cTn id="72" dur="1" fill="hold">
                                          <p:stCondLst>
                                            <p:cond delay="0"/>
                                          </p:stCondLst>
                                        </p:cTn>
                                        <p:tgtEl>
                                          <p:spTgt spid="58372">
                                            <p:txEl>
                                              <p:pRg st="8" end="8"/>
                                            </p:txEl>
                                          </p:spTgt>
                                        </p:tgtEl>
                                        <p:attrNameLst>
                                          <p:attrName>style.visibility</p:attrName>
                                        </p:attrNameLst>
                                      </p:cBhvr>
                                      <p:to>
                                        <p:strVal val="visible"/>
                                      </p:to>
                                    </p:set>
                                    <p:anim calcmode="lin" valueType="num">
                                      <p:cBhvr>
                                        <p:cTn id="73" dur="500" fill="hold"/>
                                        <p:tgtEl>
                                          <p:spTgt spid="58372">
                                            <p:txEl>
                                              <p:pRg st="8" end="8"/>
                                            </p:txEl>
                                          </p:spTgt>
                                        </p:tgtEl>
                                        <p:attrNameLst>
                                          <p:attrName>ppt_x</p:attrName>
                                        </p:attrNameLst>
                                      </p:cBhvr>
                                      <p:tavLst>
                                        <p:tav tm="0">
                                          <p:val>
                                            <p:strVal val="#ppt_x"/>
                                          </p:val>
                                        </p:tav>
                                        <p:tav tm="50000">
                                          <p:val>
                                            <p:strVal val="#ppt_x+.1"/>
                                          </p:val>
                                        </p:tav>
                                        <p:tav tm="100000">
                                          <p:val>
                                            <p:strVal val="#ppt_x"/>
                                          </p:val>
                                        </p:tav>
                                      </p:tavLst>
                                    </p:anim>
                                    <p:anim calcmode="lin" valueType="num">
                                      <p:cBhvr>
                                        <p:cTn id="74" dur="500" fill="hold"/>
                                        <p:tgtEl>
                                          <p:spTgt spid="58372">
                                            <p:txEl>
                                              <p:pRg st="8" end="8"/>
                                            </p:txEl>
                                          </p:spTgt>
                                        </p:tgtEl>
                                        <p:attrNameLst>
                                          <p:attrName>ppt_y</p:attrName>
                                        </p:attrNameLst>
                                      </p:cBhvr>
                                      <p:tavLst>
                                        <p:tav tm="0">
                                          <p:val>
                                            <p:strVal val="#ppt_y"/>
                                          </p:val>
                                        </p:tav>
                                        <p:tav tm="100000">
                                          <p:val>
                                            <p:strVal val="#ppt_y"/>
                                          </p:val>
                                        </p:tav>
                                      </p:tavLst>
                                    </p:anim>
                                    <p:anim calcmode="lin" valueType="num">
                                      <p:cBhvr>
                                        <p:cTn id="75" dur="500" fill="hold"/>
                                        <p:tgtEl>
                                          <p:spTgt spid="58372">
                                            <p:txEl>
                                              <p:pRg st="8" end="8"/>
                                            </p:txEl>
                                          </p:spTgt>
                                        </p:tgtEl>
                                        <p:attrNameLst>
                                          <p:attrName>ppt_h</p:attrName>
                                        </p:attrNameLst>
                                      </p:cBhvr>
                                      <p:tavLst>
                                        <p:tav tm="0">
                                          <p:val>
                                            <p:strVal val="#ppt_h/10"/>
                                          </p:val>
                                        </p:tav>
                                        <p:tav tm="50000">
                                          <p:val>
                                            <p:strVal val="#ppt_h+.01"/>
                                          </p:val>
                                        </p:tav>
                                        <p:tav tm="100000">
                                          <p:val>
                                            <p:strVal val="#ppt_h"/>
                                          </p:val>
                                        </p:tav>
                                      </p:tavLst>
                                    </p:anim>
                                    <p:anim calcmode="lin" valueType="num">
                                      <p:cBhvr>
                                        <p:cTn id="76" dur="500" fill="hold"/>
                                        <p:tgtEl>
                                          <p:spTgt spid="58372">
                                            <p:txEl>
                                              <p:pRg st="8" end="8"/>
                                            </p:txEl>
                                          </p:spTgt>
                                        </p:tgtEl>
                                        <p:attrNameLst>
                                          <p:attrName>ppt_w</p:attrName>
                                        </p:attrNameLst>
                                      </p:cBhvr>
                                      <p:tavLst>
                                        <p:tav tm="0">
                                          <p:val>
                                            <p:strVal val="#ppt_w/10"/>
                                          </p:val>
                                        </p:tav>
                                        <p:tav tm="50000">
                                          <p:val>
                                            <p:strVal val="#ppt_w+.01"/>
                                          </p:val>
                                        </p:tav>
                                        <p:tav tm="100000">
                                          <p:val>
                                            <p:strVal val="#ppt_w"/>
                                          </p:val>
                                        </p:tav>
                                      </p:tavLst>
                                    </p:anim>
                                    <p:animEffect transition="in" filter="fade">
                                      <p:cBhvr>
                                        <p:cTn id="77" dur="500" tmFilter="0,0; .5, 1; 1, 1"/>
                                        <p:tgtEl>
                                          <p:spTgt spid="58372">
                                            <p:txEl>
                                              <p:pRg st="8" end="8"/>
                                            </p:txEl>
                                          </p:spTgt>
                                        </p:tgtEl>
                                      </p:cBhvr>
                                    </p:animEffect>
                                  </p:childTnLst>
                                </p:cTn>
                              </p:par>
                              <p:par>
                                <p:cTn id="78" presetID="41" presetClass="entr" presetSubtype="0" fill="hold" nodeType="withEffect">
                                  <p:stCondLst>
                                    <p:cond delay="0"/>
                                  </p:stCondLst>
                                  <p:iterate type="lt">
                                    <p:tmPct val="10000"/>
                                  </p:iterate>
                                  <p:childTnLst>
                                    <p:set>
                                      <p:cBhvr>
                                        <p:cTn id="79" dur="1" fill="hold">
                                          <p:stCondLst>
                                            <p:cond delay="0"/>
                                          </p:stCondLst>
                                        </p:cTn>
                                        <p:tgtEl>
                                          <p:spTgt spid="58372">
                                            <p:txEl>
                                              <p:pRg st="9" end="9"/>
                                            </p:txEl>
                                          </p:spTgt>
                                        </p:tgtEl>
                                        <p:attrNameLst>
                                          <p:attrName>style.visibility</p:attrName>
                                        </p:attrNameLst>
                                      </p:cBhvr>
                                      <p:to>
                                        <p:strVal val="visible"/>
                                      </p:to>
                                    </p:set>
                                    <p:anim calcmode="lin" valueType="num">
                                      <p:cBhvr>
                                        <p:cTn id="80" dur="500" fill="hold"/>
                                        <p:tgtEl>
                                          <p:spTgt spid="58372">
                                            <p:txEl>
                                              <p:pRg st="9" end="9"/>
                                            </p:txEl>
                                          </p:spTgt>
                                        </p:tgtEl>
                                        <p:attrNameLst>
                                          <p:attrName>ppt_x</p:attrName>
                                        </p:attrNameLst>
                                      </p:cBhvr>
                                      <p:tavLst>
                                        <p:tav tm="0">
                                          <p:val>
                                            <p:strVal val="#ppt_x"/>
                                          </p:val>
                                        </p:tav>
                                        <p:tav tm="50000">
                                          <p:val>
                                            <p:strVal val="#ppt_x+.1"/>
                                          </p:val>
                                        </p:tav>
                                        <p:tav tm="100000">
                                          <p:val>
                                            <p:strVal val="#ppt_x"/>
                                          </p:val>
                                        </p:tav>
                                      </p:tavLst>
                                    </p:anim>
                                    <p:anim calcmode="lin" valueType="num">
                                      <p:cBhvr>
                                        <p:cTn id="81" dur="500" fill="hold"/>
                                        <p:tgtEl>
                                          <p:spTgt spid="58372">
                                            <p:txEl>
                                              <p:pRg st="9" end="9"/>
                                            </p:txEl>
                                          </p:spTgt>
                                        </p:tgtEl>
                                        <p:attrNameLst>
                                          <p:attrName>ppt_y</p:attrName>
                                        </p:attrNameLst>
                                      </p:cBhvr>
                                      <p:tavLst>
                                        <p:tav tm="0">
                                          <p:val>
                                            <p:strVal val="#ppt_y"/>
                                          </p:val>
                                        </p:tav>
                                        <p:tav tm="100000">
                                          <p:val>
                                            <p:strVal val="#ppt_y"/>
                                          </p:val>
                                        </p:tav>
                                      </p:tavLst>
                                    </p:anim>
                                    <p:anim calcmode="lin" valueType="num">
                                      <p:cBhvr>
                                        <p:cTn id="82" dur="500" fill="hold"/>
                                        <p:tgtEl>
                                          <p:spTgt spid="58372">
                                            <p:txEl>
                                              <p:pRg st="9" end="9"/>
                                            </p:txEl>
                                          </p:spTgt>
                                        </p:tgtEl>
                                        <p:attrNameLst>
                                          <p:attrName>ppt_h</p:attrName>
                                        </p:attrNameLst>
                                      </p:cBhvr>
                                      <p:tavLst>
                                        <p:tav tm="0">
                                          <p:val>
                                            <p:strVal val="#ppt_h/10"/>
                                          </p:val>
                                        </p:tav>
                                        <p:tav tm="50000">
                                          <p:val>
                                            <p:strVal val="#ppt_h+.01"/>
                                          </p:val>
                                        </p:tav>
                                        <p:tav tm="100000">
                                          <p:val>
                                            <p:strVal val="#ppt_h"/>
                                          </p:val>
                                        </p:tav>
                                      </p:tavLst>
                                    </p:anim>
                                    <p:anim calcmode="lin" valueType="num">
                                      <p:cBhvr>
                                        <p:cTn id="83" dur="500" fill="hold"/>
                                        <p:tgtEl>
                                          <p:spTgt spid="58372">
                                            <p:txEl>
                                              <p:pRg st="9" end="9"/>
                                            </p:txEl>
                                          </p:spTgt>
                                        </p:tgtEl>
                                        <p:attrNameLst>
                                          <p:attrName>ppt_w</p:attrName>
                                        </p:attrNameLst>
                                      </p:cBhvr>
                                      <p:tavLst>
                                        <p:tav tm="0">
                                          <p:val>
                                            <p:strVal val="#ppt_w/10"/>
                                          </p:val>
                                        </p:tav>
                                        <p:tav tm="50000">
                                          <p:val>
                                            <p:strVal val="#ppt_w+.01"/>
                                          </p:val>
                                        </p:tav>
                                        <p:tav tm="100000">
                                          <p:val>
                                            <p:strVal val="#ppt_w"/>
                                          </p:val>
                                        </p:tav>
                                      </p:tavLst>
                                    </p:anim>
                                    <p:animEffect transition="in" filter="fade">
                                      <p:cBhvr>
                                        <p:cTn id="84" dur="500" tmFilter="0,0; .5, 1; 1, 1"/>
                                        <p:tgtEl>
                                          <p:spTgt spid="58372">
                                            <p:txEl>
                                              <p:pRg st="9" end="9"/>
                                            </p:txEl>
                                          </p:spTgt>
                                        </p:tgtEl>
                                      </p:cBhvr>
                                    </p:animEffect>
                                  </p:childTnLst>
                                </p:cTn>
                              </p:par>
                              <p:par>
                                <p:cTn id="85" presetID="41" presetClass="entr" presetSubtype="0" fill="hold" nodeType="withEffect">
                                  <p:stCondLst>
                                    <p:cond delay="0"/>
                                  </p:stCondLst>
                                  <p:iterate type="lt">
                                    <p:tmPct val="10000"/>
                                  </p:iterate>
                                  <p:childTnLst>
                                    <p:set>
                                      <p:cBhvr>
                                        <p:cTn id="86" dur="1" fill="hold">
                                          <p:stCondLst>
                                            <p:cond delay="0"/>
                                          </p:stCondLst>
                                        </p:cTn>
                                        <p:tgtEl>
                                          <p:spTgt spid="58372">
                                            <p:txEl>
                                              <p:pRg st="10" end="10"/>
                                            </p:txEl>
                                          </p:spTgt>
                                        </p:tgtEl>
                                        <p:attrNameLst>
                                          <p:attrName>style.visibility</p:attrName>
                                        </p:attrNameLst>
                                      </p:cBhvr>
                                      <p:to>
                                        <p:strVal val="visible"/>
                                      </p:to>
                                    </p:set>
                                    <p:anim calcmode="lin" valueType="num">
                                      <p:cBhvr>
                                        <p:cTn id="87" dur="500" fill="hold"/>
                                        <p:tgtEl>
                                          <p:spTgt spid="58372">
                                            <p:txEl>
                                              <p:pRg st="10" end="10"/>
                                            </p:txEl>
                                          </p:spTgt>
                                        </p:tgtEl>
                                        <p:attrNameLst>
                                          <p:attrName>ppt_x</p:attrName>
                                        </p:attrNameLst>
                                      </p:cBhvr>
                                      <p:tavLst>
                                        <p:tav tm="0">
                                          <p:val>
                                            <p:strVal val="#ppt_x"/>
                                          </p:val>
                                        </p:tav>
                                        <p:tav tm="50000">
                                          <p:val>
                                            <p:strVal val="#ppt_x+.1"/>
                                          </p:val>
                                        </p:tav>
                                        <p:tav tm="100000">
                                          <p:val>
                                            <p:strVal val="#ppt_x"/>
                                          </p:val>
                                        </p:tav>
                                      </p:tavLst>
                                    </p:anim>
                                    <p:anim calcmode="lin" valueType="num">
                                      <p:cBhvr>
                                        <p:cTn id="88" dur="500" fill="hold"/>
                                        <p:tgtEl>
                                          <p:spTgt spid="58372">
                                            <p:txEl>
                                              <p:pRg st="10" end="10"/>
                                            </p:txEl>
                                          </p:spTgt>
                                        </p:tgtEl>
                                        <p:attrNameLst>
                                          <p:attrName>ppt_y</p:attrName>
                                        </p:attrNameLst>
                                      </p:cBhvr>
                                      <p:tavLst>
                                        <p:tav tm="0">
                                          <p:val>
                                            <p:strVal val="#ppt_y"/>
                                          </p:val>
                                        </p:tav>
                                        <p:tav tm="100000">
                                          <p:val>
                                            <p:strVal val="#ppt_y"/>
                                          </p:val>
                                        </p:tav>
                                      </p:tavLst>
                                    </p:anim>
                                    <p:anim calcmode="lin" valueType="num">
                                      <p:cBhvr>
                                        <p:cTn id="89" dur="500" fill="hold"/>
                                        <p:tgtEl>
                                          <p:spTgt spid="58372">
                                            <p:txEl>
                                              <p:pRg st="10" end="10"/>
                                            </p:txEl>
                                          </p:spTgt>
                                        </p:tgtEl>
                                        <p:attrNameLst>
                                          <p:attrName>ppt_h</p:attrName>
                                        </p:attrNameLst>
                                      </p:cBhvr>
                                      <p:tavLst>
                                        <p:tav tm="0">
                                          <p:val>
                                            <p:strVal val="#ppt_h/10"/>
                                          </p:val>
                                        </p:tav>
                                        <p:tav tm="50000">
                                          <p:val>
                                            <p:strVal val="#ppt_h+.01"/>
                                          </p:val>
                                        </p:tav>
                                        <p:tav tm="100000">
                                          <p:val>
                                            <p:strVal val="#ppt_h"/>
                                          </p:val>
                                        </p:tav>
                                      </p:tavLst>
                                    </p:anim>
                                    <p:anim calcmode="lin" valueType="num">
                                      <p:cBhvr>
                                        <p:cTn id="90" dur="500" fill="hold"/>
                                        <p:tgtEl>
                                          <p:spTgt spid="58372">
                                            <p:txEl>
                                              <p:pRg st="10" end="10"/>
                                            </p:txEl>
                                          </p:spTgt>
                                        </p:tgtEl>
                                        <p:attrNameLst>
                                          <p:attrName>ppt_w</p:attrName>
                                        </p:attrNameLst>
                                      </p:cBhvr>
                                      <p:tavLst>
                                        <p:tav tm="0">
                                          <p:val>
                                            <p:strVal val="#ppt_w/10"/>
                                          </p:val>
                                        </p:tav>
                                        <p:tav tm="50000">
                                          <p:val>
                                            <p:strVal val="#ppt_w+.01"/>
                                          </p:val>
                                        </p:tav>
                                        <p:tav tm="100000">
                                          <p:val>
                                            <p:strVal val="#ppt_w"/>
                                          </p:val>
                                        </p:tav>
                                      </p:tavLst>
                                    </p:anim>
                                    <p:animEffect transition="in" filter="fade">
                                      <p:cBhvr>
                                        <p:cTn id="91" dur="500" tmFilter="0,0; .5, 1; 1, 1"/>
                                        <p:tgtEl>
                                          <p:spTgt spid="58372">
                                            <p:txEl>
                                              <p:pRg st="10" end="1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a:xfrm>
            <a:off x="685800" y="381000"/>
            <a:ext cx="7848600" cy="6096000"/>
          </a:xfrm>
        </p:spPr>
        <p:txBody>
          <a:bodyPr>
            <a:normAutofit/>
          </a:bodyPr>
          <a:lstStyle/>
          <a:p>
            <a:r>
              <a:rPr lang="en-US" sz="4000" smtClean="0">
                <a:solidFill>
                  <a:srgbClr val="FF0000"/>
                </a:solidFill>
                <a:latin typeface="Times New Roman" pitchFamily="18" charset="0"/>
                <a:cs typeface="Times New Roman" pitchFamily="18" charset="0"/>
              </a:rPr>
              <a:t>PHẦN I: VẼ KỸ THUẬT</a:t>
            </a:r>
          </a:p>
          <a:p>
            <a:endParaRPr lang="en-US" sz="4000" smtClean="0">
              <a:latin typeface="Times New Roman" pitchFamily="18" charset="0"/>
              <a:cs typeface="Times New Roman" pitchFamily="18" charset="0"/>
            </a:endParaRPr>
          </a:p>
          <a:p>
            <a:r>
              <a:rPr lang="en-US" sz="4000" smtClean="0">
                <a:solidFill>
                  <a:srgbClr val="FF0000"/>
                </a:solidFill>
                <a:latin typeface="Times New Roman" pitchFamily="18" charset="0"/>
                <a:cs typeface="Times New Roman" pitchFamily="18" charset="0"/>
              </a:rPr>
              <a:t>CHƯƠNG </a:t>
            </a:r>
            <a:r>
              <a:rPr lang="en-US" sz="4000">
                <a:solidFill>
                  <a:srgbClr val="FF0000"/>
                </a:solidFill>
                <a:latin typeface="Times New Roman" pitchFamily="18" charset="0"/>
                <a:cs typeface="Times New Roman" pitchFamily="18" charset="0"/>
              </a:rPr>
              <a:t>I – BẢN VẼ </a:t>
            </a:r>
            <a:endParaRPr lang="en-US" sz="4000" smtClean="0">
              <a:solidFill>
                <a:srgbClr val="FF0000"/>
              </a:solidFill>
              <a:latin typeface="Times New Roman" pitchFamily="18" charset="0"/>
              <a:cs typeface="Times New Roman" pitchFamily="18" charset="0"/>
            </a:endParaRPr>
          </a:p>
          <a:p>
            <a:r>
              <a:rPr lang="en-US" sz="4000" smtClean="0">
                <a:solidFill>
                  <a:srgbClr val="FF0000"/>
                </a:solidFill>
                <a:latin typeface="Times New Roman" pitchFamily="18" charset="0"/>
                <a:cs typeface="Times New Roman" pitchFamily="18" charset="0"/>
              </a:rPr>
              <a:t>CÁC </a:t>
            </a:r>
            <a:r>
              <a:rPr lang="en-US" sz="4000">
                <a:solidFill>
                  <a:srgbClr val="FF0000"/>
                </a:solidFill>
                <a:latin typeface="Times New Roman" pitchFamily="18" charset="0"/>
                <a:cs typeface="Times New Roman" pitchFamily="18" charset="0"/>
              </a:rPr>
              <a:t>KHỐI HÌNH HỌC</a:t>
            </a:r>
          </a:p>
          <a:p>
            <a:endParaRPr lang="en-US" sz="4000" smtClean="0">
              <a:latin typeface="Times New Roman" pitchFamily="18" charset="0"/>
              <a:cs typeface="Times New Roman" pitchFamily="18" charset="0"/>
            </a:endParaRPr>
          </a:p>
          <a:p>
            <a:r>
              <a:rPr lang="en-US" sz="4000" u="sng" smtClean="0">
                <a:solidFill>
                  <a:srgbClr val="0070C0"/>
                </a:solidFill>
                <a:latin typeface="Times New Roman" pitchFamily="18" charset="0"/>
                <a:cs typeface="Times New Roman" pitchFamily="18" charset="0"/>
              </a:rPr>
              <a:t>BÀI </a:t>
            </a:r>
            <a:r>
              <a:rPr lang="en-US" sz="4000" u="sng">
                <a:solidFill>
                  <a:srgbClr val="0070C0"/>
                </a:solidFill>
                <a:latin typeface="Times New Roman" pitchFamily="18" charset="0"/>
                <a:cs typeface="Times New Roman" pitchFamily="18" charset="0"/>
              </a:rPr>
              <a:t>1</a:t>
            </a:r>
            <a:r>
              <a:rPr lang="en-US" sz="4000">
                <a:solidFill>
                  <a:srgbClr val="0070C0"/>
                </a:solidFill>
                <a:latin typeface="Times New Roman" pitchFamily="18" charset="0"/>
                <a:cs typeface="Times New Roman" pitchFamily="18" charset="0"/>
              </a:rPr>
              <a:t>. VAI TRÒ CỦA BẢN VẼ KỸ THUẬT ĐỐI VỚI SẢN XUẤT VÀ ĐỜI SỐNG</a:t>
            </a:r>
          </a:p>
        </p:txBody>
      </p:sp>
    </p:spTree>
    <p:extLst>
      <p:ext uri="{BB962C8B-B14F-4D97-AF65-F5344CB8AC3E}">
        <p14:creationId xmlns:p14="http://schemas.microsoft.com/office/powerpoint/2010/main" val="205653387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barn(inVertic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2" presetClass="entr" presetSubtype="4"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 calcmode="lin" valueType="num">
                                      <p:cBhvr additive="base">
                                        <p:cTn id="12" dur="500" fill="hold"/>
                                        <p:tgtEl>
                                          <p:spTgt spid="3">
                                            <p:txEl>
                                              <p:pRg st="2" end="2"/>
                                            </p:txEl>
                                          </p:spTgt>
                                        </p:tgtEl>
                                        <p:attrNameLst>
                                          <p:attrName>ppt_x</p:attrName>
                                        </p:attrNameLst>
                                      </p:cBhvr>
                                      <p:tavLst>
                                        <p:tav tm="0">
                                          <p:val>
                                            <p:strVal val="#ppt_x"/>
                                          </p:val>
                                        </p:tav>
                                        <p:tav tm="100000">
                                          <p:val>
                                            <p:strVal val="#ppt_x"/>
                                          </p:val>
                                        </p:tav>
                                      </p:tavLst>
                                    </p:anim>
                                    <p:anim calcmode="lin" valueType="num">
                                      <p:cBhvr additive="base">
                                        <p:cTn id="13" dur="500" fill="hold"/>
                                        <p:tgtEl>
                                          <p:spTgt spid="3">
                                            <p:txEl>
                                              <p:pRg st="2" end="2"/>
                                            </p:txEl>
                                          </p:spTgt>
                                        </p:tgtEl>
                                        <p:attrNameLst>
                                          <p:attrName>ppt_y</p:attrName>
                                        </p:attrNameLst>
                                      </p:cBhvr>
                                      <p:tavLst>
                                        <p:tav tm="0">
                                          <p:val>
                                            <p:strVal val="1+#ppt_h/2"/>
                                          </p:val>
                                        </p:tav>
                                        <p:tav tm="100000">
                                          <p:val>
                                            <p:strVal val="#ppt_y"/>
                                          </p:val>
                                        </p:tav>
                                      </p:tavLst>
                                    </p:anim>
                                  </p:childTnLst>
                                </p:cTn>
                              </p:par>
                              <p:par>
                                <p:cTn id="14" presetID="2" presetClass="entr" presetSubtype="4" fill="hold" nodeType="withEffect">
                                  <p:stCondLst>
                                    <p:cond delay="0"/>
                                  </p:stCondLst>
                                  <p:childTnLst>
                                    <p:set>
                                      <p:cBhvr>
                                        <p:cTn id="15" dur="1" fill="hold">
                                          <p:stCondLst>
                                            <p:cond delay="0"/>
                                          </p:stCondLst>
                                        </p:cTn>
                                        <p:tgtEl>
                                          <p:spTgt spid="3">
                                            <p:txEl>
                                              <p:pRg st="3" end="3"/>
                                            </p:txEl>
                                          </p:spTgt>
                                        </p:tgtEl>
                                        <p:attrNameLst>
                                          <p:attrName>style.visibility</p:attrName>
                                        </p:attrNameLst>
                                      </p:cBhvr>
                                      <p:to>
                                        <p:strVal val="visible"/>
                                      </p:to>
                                    </p:set>
                                    <p:anim calcmode="lin" valueType="num">
                                      <p:cBhvr additive="base">
                                        <p:cTn id="16" dur="500" fill="hold"/>
                                        <p:tgtEl>
                                          <p:spTgt spid="3">
                                            <p:txEl>
                                              <p:pRg st="3" end="3"/>
                                            </p:txEl>
                                          </p:spTgt>
                                        </p:tgtEl>
                                        <p:attrNameLst>
                                          <p:attrName>ppt_x</p:attrName>
                                        </p:attrNameLst>
                                      </p:cBhvr>
                                      <p:tavLst>
                                        <p:tav tm="0">
                                          <p:val>
                                            <p:strVal val="#ppt_x"/>
                                          </p:val>
                                        </p:tav>
                                        <p:tav tm="100000">
                                          <p:val>
                                            <p:strVal val="#ppt_x"/>
                                          </p:val>
                                        </p:tav>
                                      </p:tavLst>
                                    </p:anim>
                                    <p:anim calcmode="lin" valueType="num">
                                      <p:cBhvr additive="base">
                                        <p:cTn id="17" dur="500" fill="hold"/>
                                        <p:tgtEl>
                                          <p:spTgt spid="3">
                                            <p:txEl>
                                              <p:pRg st="3" end="3"/>
                                            </p:txEl>
                                          </p:spTgt>
                                        </p:tgtEl>
                                        <p:attrNameLst>
                                          <p:attrName>ppt_y</p:attrName>
                                        </p:attrNameLst>
                                      </p:cBhvr>
                                      <p:tavLst>
                                        <p:tav tm="0">
                                          <p:val>
                                            <p:strVal val="1+#ppt_h/2"/>
                                          </p:val>
                                        </p:tav>
                                        <p:tav tm="100000">
                                          <p:val>
                                            <p:strVal val="#ppt_y"/>
                                          </p:val>
                                        </p:tav>
                                      </p:tavLst>
                                    </p:anim>
                                  </p:childTnLst>
                                </p:cTn>
                              </p:par>
                            </p:childTnLst>
                          </p:cTn>
                        </p:par>
                      </p:childTnLst>
                    </p:cTn>
                  </p:par>
                  <p:par>
                    <p:cTn id="18" fill="hold">
                      <p:stCondLst>
                        <p:cond delay="indefinite"/>
                      </p:stCondLst>
                      <p:childTnLst>
                        <p:par>
                          <p:cTn id="19" fill="hold">
                            <p:stCondLst>
                              <p:cond delay="0"/>
                            </p:stCondLst>
                            <p:childTnLst>
                              <p:par>
                                <p:cTn id="20" presetID="42" presetClass="entr" presetSubtype="0" fill="hold" nodeType="clickEffect">
                                  <p:stCondLst>
                                    <p:cond delay="0"/>
                                  </p:stCondLst>
                                  <p:childTnLst>
                                    <p:set>
                                      <p:cBhvr>
                                        <p:cTn id="21" dur="1" fill="hold">
                                          <p:stCondLst>
                                            <p:cond delay="0"/>
                                          </p:stCondLst>
                                        </p:cTn>
                                        <p:tgtEl>
                                          <p:spTgt spid="3">
                                            <p:txEl>
                                              <p:pRg st="5" end="5"/>
                                            </p:txEl>
                                          </p:spTgt>
                                        </p:tgtEl>
                                        <p:attrNameLst>
                                          <p:attrName>style.visibility</p:attrName>
                                        </p:attrNameLst>
                                      </p:cBhvr>
                                      <p:to>
                                        <p:strVal val="visible"/>
                                      </p:to>
                                    </p:set>
                                    <p:animEffect transition="in" filter="fade">
                                      <p:cBhvr>
                                        <p:cTn id="22" dur="1000"/>
                                        <p:tgtEl>
                                          <p:spTgt spid="3">
                                            <p:txEl>
                                              <p:pRg st="5" end="5"/>
                                            </p:txEl>
                                          </p:spTgt>
                                        </p:tgtEl>
                                      </p:cBhvr>
                                    </p:animEffect>
                                    <p:anim calcmode="lin" valueType="num">
                                      <p:cBhvr>
                                        <p:cTn id="23" dur="1000" fill="hold"/>
                                        <p:tgtEl>
                                          <p:spTgt spid="3">
                                            <p:txEl>
                                              <p:pRg st="5" end="5"/>
                                            </p:txEl>
                                          </p:spTgt>
                                        </p:tgtEl>
                                        <p:attrNameLst>
                                          <p:attrName>ppt_x</p:attrName>
                                        </p:attrNameLst>
                                      </p:cBhvr>
                                      <p:tavLst>
                                        <p:tav tm="0">
                                          <p:val>
                                            <p:strVal val="#ppt_x"/>
                                          </p:val>
                                        </p:tav>
                                        <p:tav tm="100000">
                                          <p:val>
                                            <p:strVal val="#ppt_x"/>
                                          </p:val>
                                        </p:tav>
                                      </p:tavLst>
                                    </p:anim>
                                    <p:anim calcmode="lin" valueType="num">
                                      <p:cBhvr>
                                        <p:cTn id="24" dur="1000" fill="hold"/>
                                        <p:tgtEl>
                                          <p:spTgt spid="3">
                                            <p:txEl>
                                              <p:pRg st="5" end="5"/>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457200"/>
            <a:ext cx="8229600" cy="5943600"/>
          </a:xfrm>
        </p:spPr>
        <p:txBody>
          <a:bodyPr/>
          <a:lstStyle/>
          <a:p>
            <a:pPr marL="0" indent="0">
              <a:buNone/>
            </a:pPr>
            <a:endParaRPr lang="en-US" sz="4400" smtClean="0">
              <a:latin typeface="Times New Roman" pitchFamily="18" charset="0"/>
              <a:cs typeface="Times New Roman" pitchFamily="18" charset="0"/>
            </a:endParaRPr>
          </a:p>
          <a:p>
            <a:pPr marL="0" indent="0">
              <a:buNone/>
            </a:pPr>
            <a:endParaRPr lang="en-US" sz="4400">
              <a:latin typeface="Times New Roman" pitchFamily="18" charset="0"/>
              <a:cs typeface="Times New Roman" pitchFamily="18" charset="0"/>
            </a:endParaRPr>
          </a:p>
          <a:p>
            <a:pPr marL="0" indent="0" algn="ctr">
              <a:buNone/>
            </a:pPr>
            <a:r>
              <a:rPr lang="en-US" sz="4400" b="1" smtClean="0">
                <a:solidFill>
                  <a:srgbClr val="FF0000"/>
                </a:solidFill>
                <a:latin typeface="Times New Roman" pitchFamily="18" charset="0"/>
                <a:cs typeface="Times New Roman" pitchFamily="18" charset="0"/>
              </a:rPr>
              <a:t>I/ KHÁI NIỆM </a:t>
            </a:r>
          </a:p>
          <a:p>
            <a:pPr marL="0" indent="0" algn="ctr">
              <a:buNone/>
            </a:pPr>
            <a:r>
              <a:rPr lang="en-US" sz="4400" b="1" smtClean="0">
                <a:solidFill>
                  <a:srgbClr val="FF0000"/>
                </a:solidFill>
                <a:latin typeface="Times New Roman" pitchFamily="18" charset="0"/>
                <a:cs typeface="Times New Roman" pitchFamily="18" charset="0"/>
              </a:rPr>
              <a:t>VỀ BẢN VẼ KỸ THUẬT:</a:t>
            </a:r>
          </a:p>
          <a:p>
            <a:pPr marL="0" indent="0" algn="ctr">
              <a:buNone/>
            </a:pPr>
            <a:endParaRPr lang="en-US">
              <a:latin typeface="Times New Roman" pitchFamily="18" charset="0"/>
              <a:cs typeface="Times New Roman" pitchFamily="18" charset="0"/>
            </a:endParaRPr>
          </a:p>
        </p:txBody>
      </p:sp>
    </p:spTree>
    <p:extLst>
      <p:ext uri="{BB962C8B-B14F-4D97-AF65-F5344CB8AC3E}">
        <p14:creationId xmlns:p14="http://schemas.microsoft.com/office/powerpoint/2010/main" val="3178231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ircle(in)">
                                      <p:cBhvr>
                                        <p:cTn id="7" dur="2000"/>
                                        <p:tgtEl>
                                          <p:spTgt spid="3">
                                            <p:txEl>
                                              <p:pRg st="2" end="2"/>
                                            </p:txEl>
                                          </p:spTgt>
                                        </p:tgtEl>
                                      </p:cBhvr>
                                    </p:animEffect>
                                  </p:childTnLst>
                                </p:cTn>
                              </p:par>
                              <p:par>
                                <p:cTn id="8" presetID="6" presetClass="entr" presetSubtype="16" fill="hold" grpId="0" nodeType="withEffect">
                                  <p:stCondLst>
                                    <p:cond delay="0"/>
                                  </p:stCondLst>
                                  <p:childTnLst>
                                    <p:set>
                                      <p:cBhvr>
                                        <p:cTn id="9" dur="1" fill="hold">
                                          <p:stCondLst>
                                            <p:cond delay="0"/>
                                          </p:stCondLst>
                                        </p:cTn>
                                        <p:tgtEl>
                                          <p:spTgt spid="3">
                                            <p:txEl>
                                              <p:pRg st="3" end="3"/>
                                            </p:txEl>
                                          </p:spTgt>
                                        </p:tgtEl>
                                        <p:attrNameLst>
                                          <p:attrName>style.visibility</p:attrName>
                                        </p:attrNameLst>
                                      </p:cBhvr>
                                      <p:to>
                                        <p:strVal val="visible"/>
                                      </p:to>
                                    </p:set>
                                    <p:animEffect transition="in" filter="circle(in)">
                                      <p:cBhvr>
                                        <p:cTn id="10" dur="20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533400"/>
            <a:ext cx="8229600" cy="5791200"/>
          </a:xfrm>
        </p:spPr>
        <p:txBody>
          <a:bodyPr/>
          <a:lstStyle/>
          <a:p>
            <a:pPr marL="0" indent="0">
              <a:buNone/>
            </a:pPr>
            <a:r>
              <a:rPr lang="en-US" sz="4400" smtClean="0">
                <a:latin typeface="Times New Roman" pitchFamily="18" charset="0"/>
                <a:cs typeface="Times New Roman" pitchFamily="18" charset="0"/>
              </a:rPr>
              <a:t>   </a:t>
            </a:r>
            <a:r>
              <a:rPr lang="en-US" sz="4800" smtClean="0">
                <a:latin typeface="Times New Roman" pitchFamily="18" charset="0"/>
                <a:cs typeface="Times New Roman" pitchFamily="18" charset="0"/>
              </a:rPr>
              <a:t> </a:t>
            </a:r>
          </a:p>
          <a:p>
            <a:pPr marL="0" indent="0">
              <a:buNone/>
            </a:pPr>
            <a:r>
              <a:rPr lang="en-US" sz="4800" smtClean="0">
                <a:latin typeface="Times New Roman" pitchFamily="18" charset="0"/>
                <a:cs typeface="Times New Roman" pitchFamily="18" charset="0"/>
              </a:rPr>
              <a:t>  </a:t>
            </a:r>
            <a:r>
              <a:rPr lang="en-US" sz="4800" smtClean="0">
                <a:solidFill>
                  <a:srgbClr val="FF0000"/>
                </a:solidFill>
                <a:latin typeface="Times New Roman" pitchFamily="18" charset="0"/>
                <a:cs typeface="Times New Roman" pitchFamily="18" charset="0"/>
              </a:rPr>
              <a:t> Quan sát </a:t>
            </a:r>
            <a:r>
              <a:rPr lang="en-US" sz="4800">
                <a:solidFill>
                  <a:srgbClr val="FF0000"/>
                </a:solidFill>
                <a:latin typeface="Times New Roman" pitchFamily="18" charset="0"/>
                <a:cs typeface="Times New Roman" pitchFamily="18" charset="0"/>
              </a:rPr>
              <a:t>hình  vẽ </a:t>
            </a:r>
            <a:r>
              <a:rPr lang="en-US" sz="4800" smtClean="0">
                <a:solidFill>
                  <a:srgbClr val="FF0000"/>
                </a:solidFill>
                <a:latin typeface="Times New Roman" pitchFamily="18" charset="0"/>
                <a:cs typeface="Times New Roman" pitchFamily="18" charset="0"/>
              </a:rPr>
              <a:t>1.1 a,b,c,d (Sgk)</a:t>
            </a:r>
          </a:p>
          <a:p>
            <a:pPr marL="0" indent="0">
              <a:buNone/>
            </a:pPr>
            <a:r>
              <a:rPr lang="en-US" sz="4800" smtClean="0">
                <a:latin typeface="Times New Roman" pitchFamily="18" charset="0"/>
                <a:cs typeface="Times New Roman" pitchFamily="18" charset="0"/>
              </a:rPr>
              <a:t>   </a:t>
            </a:r>
          </a:p>
          <a:p>
            <a:pPr marL="0" indent="0">
              <a:buNone/>
            </a:pPr>
            <a:r>
              <a:rPr lang="en-US" sz="4800">
                <a:solidFill>
                  <a:srgbClr val="0070C0"/>
                </a:solidFill>
                <a:latin typeface="Times New Roman" pitchFamily="18" charset="0"/>
                <a:cs typeface="Times New Roman" pitchFamily="18" charset="0"/>
              </a:rPr>
              <a:t> </a:t>
            </a:r>
            <a:r>
              <a:rPr lang="en-US" sz="4800" smtClean="0">
                <a:solidFill>
                  <a:srgbClr val="0070C0"/>
                </a:solidFill>
                <a:latin typeface="Times New Roman" pitchFamily="18" charset="0"/>
                <a:cs typeface="Times New Roman" pitchFamily="18" charset="0"/>
              </a:rPr>
              <a:t>    Các hình vẽ có ý nghĩa gì ?</a:t>
            </a:r>
            <a:endParaRPr lang="en-US" sz="4800">
              <a:solidFill>
                <a:srgbClr val="0070C0"/>
              </a:solidFill>
              <a:latin typeface="Times New Roman" pitchFamily="18" charset="0"/>
              <a:cs typeface="Times New Roman" pitchFamily="18" charset="0"/>
            </a:endParaRPr>
          </a:p>
          <a:p>
            <a:endParaRPr lang="en-US"/>
          </a:p>
        </p:txBody>
      </p:sp>
    </p:spTree>
    <p:extLst>
      <p:ext uri="{BB962C8B-B14F-4D97-AF65-F5344CB8AC3E}">
        <p14:creationId xmlns:p14="http://schemas.microsoft.com/office/powerpoint/2010/main" val="6019066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barn(inVertical)">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wheel(1)">
                                      <p:cBhvr>
                                        <p:cTn id="12" dur="20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4344" name="Picture 8"/>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8600" y="0"/>
            <a:ext cx="2667000"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5" name="Picture 9"/>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352800" y="0"/>
            <a:ext cx="2438400"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6" name="Picture 10"/>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172200" y="0"/>
            <a:ext cx="2667000"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7" name="Picture 1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33400" y="3200400"/>
            <a:ext cx="24384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48" name="Picture 12" descr="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343400" y="3124200"/>
            <a:ext cx="3946525" cy="24114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4355" name="Picture 19" descr="hoi"/>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0" y="6019800"/>
            <a:ext cx="457200"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56" name="Text Box 20"/>
          <p:cNvSpPr txBox="1">
            <a:spLocks noChangeArrowheads="1"/>
          </p:cNvSpPr>
          <p:nvPr/>
        </p:nvSpPr>
        <p:spPr bwMode="auto">
          <a:xfrm>
            <a:off x="457200" y="2743200"/>
            <a:ext cx="1600200"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2000"/>
              <a:t>a, Tiếng nói</a:t>
            </a:r>
          </a:p>
        </p:txBody>
      </p:sp>
      <p:sp>
        <p:nvSpPr>
          <p:cNvPr id="14357" name="Text Box 21"/>
          <p:cNvSpPr txBox="1">
            <a:spLocks noChangeArrowheads="1"/>
          </p:cNvSpPr>
          <p:nvPr/>
        </p:nvSpPr>
        <p:spPr bwMode="auto">
          <a:xfrm>
            <a:off x="3581400" y="2743200"/>
            <a:ext cx="16764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a:t>b, Chữ viết</a:t>
            </a:r>
          </a:p>
        </p:txBody>
      </p:sp>
      <p:sp>
        <p:nvSpPr>
          <p:cNvPr id="14358" name="Text Box 22"/>
          <p:cNvSpPr txBox="1">
            <a:spLocks noChangeArrowheads="1"/>
          </p:cNvSpPr>
          <p:nvPr/>
        </p:nvSpPr>
        <p:spPr bwMode="auto">
          <a:xfrm>
            <a:off x="6553200" y="2667000"/>
            <a:ext cx="1143000" cy="3667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a:t>c, Cử chỉ</a:t>
            </a:r>
          </a:p>
        </p:txBody>
      </p:sp>
      <p:sp>
        <p:nvSpPr>
          <p:cNvPr id="14359" name="Text Box 23"/>
          <p:cNvSpPr txBox="1">
            <a:spLocks noChangeArrowheads="1"/>
          </p:cNvSpPr>
          <p:nvPr/>
        </p:nvSpPr>
        <p:spPr bwMode="auto">
          <a:xfrm>
            <a:off x="381000" y="5562600"/>
            <a:ext cx="1371600" cy="369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a:t>d, Hình vẽ</a:t>
            </a:r>
          </a:p>
        </p:txBody>
      </p:sp>
      <p:sp>
        <p:nvSpPr>
          <p:cNvPr id="14360" name="Text Box 24"/>
          <p:cNvSpPr txBox="1">
            <a:spLocks noChangeArrowheads="1"/>
          </p:cNvSpPr>
          <p:nvPr/>
        </p:nvSpPr>
        <p:spPr bwMode="auto">
          <a:xfrm>
            <a:off x="4495800" y="5562600"/>
            <a:ext cx="1820863" cy="4000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2000"/>
              <a:t>e, Hình vẽ</a:t>
            </a:r>
          </a:p>
        </p:txBody>
      </p:sp>
      <p:sp>
        <p:nvSpPr>
          <p:cNvPr id="13" name="Text Box 23"/>
          <p:cNvSpPr txBox="1">
            <a:spLocks noChangeArrowheads="1"/>
          </p:cNvSpPr>
          <p:nvPr/>
        </p:nvSpPr>
        <p:spPr bwMode="auto">
          <a:xfrm>
            <a:off x="457200" y="6102350"/>
            <a:ext cx="8153400" cy="461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2400"/>
              <a:t>Các em suy nghĩ và trả lời các hình a,b,c,d,e có ý nghĩa gì ?</a:t>
            </a:r>
          </a:p>
        </p:txBody>
      </p:sp>
    </p:spTree>
    <p:extLst>
      <p:ext uri="{BB962C8B-B14F-4D97-AF65-F5344CB8AC3E}">
        <p14:creationId xmlns:p14="http://schemas.microsoft.com/office/powerpoint/2010/main" val="1248152960"/>
      </p:ext>
    </p:extLst>
  </p:cSld>
  <p:clrMapOvr>
    <a:masterClrMapping/>
  </p:clrMapOvr>
  <p:transition>
    <p:zoom/>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2" presetClass="entr" presetSubtype="4" fill="hold" nodeType="clickEffect">
                                  <p:stCondLst>
                                    <p:cond delay="0"/>
                                  </p:stCondLst>
                                  <p:childTnLst>
                                    <p:set>
                                      <p:cBhvr>
                                        <p:cTn id="6" dur="1" fill="hold">
                                          <p:stCondLst>
                                            <p:cond delay="0"/>
                                          </p:stCondLst>
                                        </p:cTn>
                                        <p:tgtEl>
                                          <p:spTgt spid="14355"/>
                                        </p:tgtEl>
                                        <p:attrNameLst>
                                          <p:attrName>style.visibility</p:attrName>
                                        </p:attrNameLst>
                                      </p:cBhvr>
                                      <p:to>
                                        <p:strVal val="visible"/>
                                      </p:to>
                                    </p:set>
                                    <p:animEffect transition="in" filter="slide(fromBottom)">
                                      <p:cBhvr>
                                        <p:cTn id="7" dur="500"/>
                                        <p:tgtEl>
                                          <p:spTgt spid="14355"/>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13"/>
                                        </p:tgtEl>
                                        <p:attrNameLst>
                                          <p:attrName>style.visibility</p:attrName>
                                        </p:attrNameLst>
                                      </p:cBhvr>
                                      <p:to>
                                        <p:strVal val="visible"/>
                                      </p:to>
                                    </p:set>
                                    <p:animEffect transition="in" filter="fade">
                                      <p:cBhvr>
                                        <p:cTn id="10" dur="500"/>
                                        <p:tgtEl>
                                          <p:spTgt spid="13"/>
                                        </p:tgtEl>
                                      </p:cBhvr>
                                    </p:animEffect>
                                  </p:childTnLst>
                                </p:cTn>
                              </p:par>
                            </p:childTnLst>
                          </p:cTn>
                        </p:par>
                      </p:childTnLst>
                    </p:cTn>
                  </p:par>
                  <p:par>
                    <p:cTn id="11" fill="hold" nodeType="clickPar">
                      <p:stCondLst>
                        <p:cond delay="indefinite"/>
                      </p:stCondLst>
                      <p:childTnLst>
                        <p:par>
                          <p:cTn id="12" fill="hold" nodeType="withGroup">
                            <p:stCondLst>
                              <p:cond delay="0"/>
                            </p:stCondLst>
                            <p:childTnLst>
                              <p:par>
                                <p:cTn id="13" presetID="3" presetClass="entr" presetSubtype="10" fill="hold" nodeType="clickEffect">
                                  <p:stCondLst>
                                    <p:cond delay="0"/>
                                  </p:stCondLst>
                                  <p:childTnLst>
                                    <p:set>
                                      <p:cBhvr>
                                        <p:cTn id="14" dur="1" fill="hold">
                                          <p:stCondLst>
                                            <p:cond delay="0"/>
                                          </p:stCondLst>
                                        </p:cTn>
                                        <p:tgtEl>
                                          <p:spTgt spid="14344"/>
                                        </p:tgtEl>
                                        <p:attrNameLst>
                                          <p:attrName>style.visibility</p:attrName>
                                        </p:attrNameLst>
                                      </p:cBhvr>
                                      <p:to>
                                        <p:strVal val="visible"/>
                                      </p:to>
                                    </p:set>
                                    <p:animEffect transition="in" filter="blinds(horizontal)">
                                      <p:cBhvr>
                                        <p:cTn id="15" dur="500"/>
                                        <p:tgtEl>
                                          <p:spTgt spid="14344"/>
                                        </p:tgtEl>
                                      </p:cBhvr>
                                    </p:animEffect>
                                  </p:childTnLst>
                                </p:cTn>
                              </p:par>
                            </p:childTnLst>
                          </p:cTn>
                        </p:par>
                      </p:childTnLst>
                    </p:cTn>
                  </p:par>
                  <p:par>
                    <p:cTn id="16" fill="hold" nodeType="clickPar">
                      <p:stCondLst>
                        <p:cond delay="indefinite"/>
                      </p:stCondLst>
                      <p:childTnLst>
                        <p:par>
                          <p:cTn id="17" fill="hold" nodeType="withGroup">
                            <p:stCondLst>
                              <p:cond delay="0"/>
                            </p:stCondLst>
                            <p:childTnLst>
                              <p:par>
                                <p:cTn id="18" presetID="5" presetClass="entr" presetSubtype="10" fill="hold" nodeType="clickEffect">
                                  <p:stCondLst>
                                    <p:cond delay="0"/>
                                  </p:stCondLst>
                                  <p:childTnLst>
                                    <p:set>
                                      <p:cBhvr>
                                        <p:cTn id="19" dur="1" fill="hold">
                                          <p:stCondLst>
                                            <p:cond delay="0"/>
                                          </p:stCondLst>
                                        </p:cTn>
                                        <p:tgtEl>
                                          <p:spTgt spid="14345"/>
                                        </p:tgtEl>
                                        <p:attrNameLst>
                                          <p:attrName>style.visibility</p:attrName>
                                        </p:attrNameLst>
                                      </p:cBhvr>
                                      <p:to>
                                        <p:strVal val="visible"/>
                                      </p:to>
                                    </p:set>
                                    <p:animEffect transition="in" filter="checkerboard(across)">
                                      <p:cBhvr>
                                        <p:cTn id="20" dur="500"/>
                                        <p:tgtEl>
                                          <p:spTgt spid="14345"/>
                                        </p:tgtEl>
                                      </p:cBhvr>
                                    </p:animEffect>
                                  </p:childTnLst>
                                </p:cTn>
                              </p:par>
                            </p:childTnLst>
                          </p:cTn>
                        </p:par>
                      </p:childTnLst>
                    </p:cTn>
                  </p:par>
                  <p:par>
                    <p:cTn id="21" fill="hold" nodeType="clickPar">
                      <p:stCondLst>
                        <p:cond delay="indefinite"/>
                      </p:stCondLst>
                      <p:childTnLst>
                        <p:par>
                          <p:cTn id="22" fill="hold" nodeType="withGroup">
                            <p:stCondLst>
                              <p:cond delay="0"/>
                            </p:stCondLst>
                            <p:childTnLst>
                              <p:par>
                                <p:cTn id="23" presetID="5" presetClass="entr" presetSubtype="10" fill="hold" nodeType="clickEffect">
                                  <p:stCondLst>
                                    <p:cond delay="0"/>
                                  </p:stCondLst>
                                  <p:childTnLst>
                                    <p:set>
                                      <p:cBhvr>
                                        <p:cTn id="24" dur="1" fill="hold">
                                          <p:stCondLst>
                                            <p:cond delay="0"/>
                                          </p:stCondLst>
                                        </p:cTn>
                                        <p:tgtEl>
                                          <p:spTgt spid="14346"/>
                                        </p:tgtEl>
                                        <p:attrNameLst>
                                          <p:attrName>style.visibility</p:attrName>
                                        </p:attrNameLst>
                                      </p:cBhvr>
                                      <p:to>
                                        <p:strVal val="visible"/>
                                      </p:to>
                                    </p:set>
                                    <p:animEffect transition="in" filter="checkerboard(across)">
                                      <p:cBhvr>
                                        <p:cTn id="25" dur="500"/>
                                        <p:tgtEl>
                                          <p:spTgt spid="14346"/>
                                        </p:tgtEl>
                                      </p:cBhvr>
                                    </p:animEffect>
                                  </p:childTnLst>
                                </p:cTn>
                              </p:par>
                            </p:childTnLst>
                          </p:cTn>
                        </p:par>
                      </p:childTnLst>
                    </p:cTn>
                  </p:par>
                  <p:par>
                    <p:cTn id="26" fill="hold" nodeType="clickPar">
                      <p:stCondLst>
                        <p:cond delay="indefinite"/>
                      </p:stCondLst>
                      <p:childTnLst>
                        <p:par>
                          <p:cTn id="27" fill="hold" nodeType="withGroup">
                            <p:stCondLst>
                              <p:cond delay="0"/>
                            </p:stCondLst>
                            <p:childTnLst>
                              <p:par>
                                <p:cTn id="28" presetID="5" presetClass="entr" presetSubtype="10" fill="hold" nodeType="clickEffect">
                                  <p:stCondLst>
                                    <p:cond delay="0"/>
                                  </p:stCondLst>
                                  <p:childTnLst>
                                    <p:set>
                                      <p:cBhvr>
                                        <p:cTn id="29" dur="1" fill="hold">
                                          <p:stCondLst>
                                            <p:cond delay="0"/>
                                          </p:stCondLst>
                                        </p:cTn>
                                        <p:tgtEl>
                                          <p:spTgt spid="14347"/>
                                        </p:tgtEl>
                                        <p:attrNameLst>
                                          <p:attrName>style.visibility</p:attrName>
                                        </p:attrNameLst>
                                      </p:cBhvr>
                                      <p:to>
                                        <p:strVal val="visible"/>
                                      </p:to>
                                    </p:set>
                                    <p:animEffect transition="in" filter="checkerboard(across)">
                                      <p:cBhvr>
                                        <p:cTn id="30" dur="500"/>
                                        <p:tgtEl>
                                          <p:spTgt spid="14347"/>
                                        </p:tgtEl>
                                      </p:cBhvr>
                                    </p:animEffect>
                                  </p:childTnLst>
                                </p:cTn>
                              </p:par>
                            </p:childTnLst>
                          </p:cTn>
                        </p:par>
                      </p:childTnLst>
                    </p:cTn>
                  </p:par>
                  <p:par>
                    <p:cTn id="31" fill="hold" nodeType="clickPar">
                      <p:stCondLst>
                        <p:cond delay="indefinite"/>
                      </p:stCondLst>
                      <p:childTnLst>
                        <p:par>
                          <p:cTn id="32" fill="hold" nodeType="withGroup">
                            <p:stCondLst>
                              <p:cond delay="0"/>
                            </p:stCondLst>
                            <p:childTnLst>
                              <p:par>
                                <p:cTn id="33" presetID="5" presetClass="entr" presetSubtype="10" fill="hold" nodeType="clickEffect">
                                  <p:stCondLst>
                                    <p:cond delay="0"/>
                                  </p:stCondLst>
                                  <p:childTnLst>
                                    <p:set>
                                      <p:cBhvr>
                                        <p:cTn id="34" dur="1" fill="hold">
                                          <p:stCondLst>
                                            <p:cond delay="0"/>
                                          </p:stCondLst>
                                        </p:cTn>
                                        <p:tgtEl>
                                          <p:spTgt spid="14348"/>
                                        </p:tgtEl>
                                        <p:attrNameLst>
                                          <p:attrName>style.visibility</p:attrName>
                                        </p:attrNameLst>
                                      </p:cBhvr>
                                      <p:to>
                                        <p:strVal val="visible"/>
                                      </p:to>
                                    </p:set>
                                    <p:animEffect transition="in" filter="checkerboard(across)">
                                      <p:cBhvr>
                                        <p:cTn id="35" dur="500"/>
                                        <p:tgtEl>
                                          <p:spTgt spid="14348"/>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17" presetClass="entr" presetSubtype="10" fill="hold" grpId="0" nodeType="clickEffect">
                                  <p:stCondLst>
                                    <p:cond delay="0"/>
                                  </p:stCondLst>
                                  <p:childTnLst>
                                    <p:set>
                                      <p:cBhvr>
                                        <p:cTn id="39" dur="1" fill="hold">
                                          <p:stCondLst>
                                            <p:cond delay="0"/>
                                          </p:stCondLst>
                                        </p:cTn>
                                        <p:tgtEl>
                                          <p:spTgt spid="14356"/>
                                        </p:tgtEl>
                                        <p:attrNameLst>
                                          <p:attrName>style.visibility</p:attrName>
                                        </p:attrNameLst>
                                      </p:cBhvr>
                                      <p:to>
                                        <p:strVal val="visible"/>
                                      </p:to>
                                    </p:set>
                                    <p:anim calcmode="lin" valueType="num">
                                      <p:cBhvr>
                                        <p:cTn id="40" dur="500" fill="hold"/>
                                        <p:tgtEl>
                                          <p:spTgt spid="14356"/>
                                        </p:tgtEl>
                                        <p:attrNameLst>
                                          <p:attrName>ppt_w</p:attrName>
                                        </p:attrNameLst>
                                      </p:cBhvr>
                                      <p:tavLst>
                                        <p:tav tm="0">
                                          <p:val>
                                            <p:fltVal val="0"/>
                                          </p:val>
                                        </p:tav>
                                        <p:tav tm="100000">
                                          <p:val>
                                            <p:strVal val="#ppt_w"/>
                                          </p:val>
                                        </p:tav>
                                      </p:tavLst>
                                    </p:anim>
                                    <p:anim calcmode="lin" valueType="num">
                                      <p:cBhvr>
                                        <p:cTn id="41" dur="500" fill="hold"/>
                                        <p:tgtEl>
                                          <p:spTgt spid="14356"/>
                                        </p:tgtEl>
                                        <p:attrNameLst>
                                          <p:attrName>ppt_h</p:attrName>
                                        </p:attrNameLst>
                                      </p:cBhvr>
                                      <p:tavLst>
                                        <p:tav tm="0">
                                          <p:val>
                                            <p:strVal val="#ppt_h"/>
                                          </p:val>
                                        </p:tav>
                                        <p:tav tm="100000">
                                          <p:val>
                                            <p:strVal val="#ppt_h"/>
                                          </p:val>
                                        </p:tav>
                                      </p:tavLst>
                                    </p:anim>
                                  </p:childTnLst>
                                </p:cTn>
                              </p:par>
                            </p:childTnLst>
                          </p:cTn>
                        </p:par>
                      </p:childTnLst>
                    </p:cTn>
                  </p:par>
                  <p:par>
                    <p:cTn id="42" fill="hold" nodeType="clickPar">
                      <p:stCondLst>
                        <p:cond delay="indefinite"/>
                      </p:stCondLst>
                      <p:childTnLst>
                        <p:par>
                          <p:cTn id="43" fill="hold" nodeType="withGroup">
                            <p:stCondLst>
                              <p:cond delay="0"/>
                            </p:stCondLst>
                            <p:childTnLst>
                              <p:par>
                                <p:cTn id="44" presetID="10" presetClass="entr" presetSubtype="0" fill="hold" grpId="0" nodeType="clickEffect">
                                  <p:stCondLst>
                                    <p:cond delay="0"/>
                                  </p:stCondLst>
                                  <p:childTnLst>
                                    <p:set>
                                      <p:cBhvr>
                                        <p:cTn id="45" dur="1" fill="hold">
                                          <p:stCondLst>
                                            <p:cond delay="0"/>
                                          </p:stCondLst>
                                        </p:cTn>
                                        <p:tgtEl>
                                          <p:spTgt spid="14357"/>
                                        </p:tgtEl>
                                        <p:attrNameLst>
                                          <p:attrName>style.visibility</p:attrName>
                                        </p:attrNameLst>
                                      </p:cBhvr>
                                      <p:to>
                                        <p:strVal val="visible"/>
                                      </p:to>
                                    </p:set>
                                    <p:animEffect transition="in" filter="fade">
                                      <p:cBhvr>
                                        <p:cTn id="46" dur="500"/>
                                        <p:tgtEl>
                                          <p:spTgt spid="14357"/>
                                        </p:tgtEl>
                                      </p:cBhvr>
                                    </p:animEffect>
                                  </p:childTnLst>
                                </p:cTn>
                              </p:par>
                            </p:childTnLst>
                          </p:cTn>
                        </p:par>
                      </p:childTnLst>
                    </p:cTn>
                  </p:par>
                  <p:par>
                    <p:cTn id="47" fill="hold" nodeType="clickPar">
                      <p:stCondLst>
                        <p:cond delay="indefinite"/>
                      </p:stCondLst>
                      <p:childTnLst>
                        <p:par>
                          <p:cTn id="48" fill="hold" nodeType="withGroup">
                            <p:stCondLst>
                              <p:cond delay="0"/>
                            </p:stCondLst>
                            <p:childTnLst>
                              <p:par>
                                <p:cTn id="49" presetID="2" presetClass="entr" presetSubtype="4" fill="hold" grpId="0" nodeType="clickEffect">
                                  <p:stCondLst>
                                    <p:cond delay="0"/>
                                  </p:stCondLst>
                                  <p:childTnLst>
                                    <p:set>
                                      <p:cBhvr>
                                        <p:cTn id="50" dur="1" fill="hold">
                                          <p:stCondLst>
                                            <p:cond delay="0"/>
                                          </p:stCondLst>
                                        </p:cTn>
                                        <p:tgtEl>
                                          <p:spTgt spid="14358"/>
                                        </p:tgtEl>
                                        <p:attrNameLst>
                                          <p:attrName>style.visibility</p:attrName>
                                        </p:attrNameLst>
                                      </p:cBhvr>
                                      <p:to>
                                        <p:strVal val="visible"/>
                                      </p:to>
                                    </p:set>
                                    <p:anim calcmode="lin" valueType="num">
                                      <p:cBhvr additive="base">
                                        <p:cTn id="51" dur="500" fill="hold"/>
                                        <p:tgtEl>
                                          <p:spTgt spid="14358"/>
                                        </p:tgtEl>
                                        <p:attrNameLst>
                                          <p:attrName>ppt_x</p:attrName>
                                        </p:attrNameLst>
                                      </p:cBhvr>
                                      <p:tavLst>
                                        <p:tav tm="0">
                                          <p:val>
                                            <p:strVal val="#ppt_x"/>
                                          </p:val>
                                        </p:tav>
                                        <p:tav tm="100000">
                                          <p:val>
                                            <p:strVal val="#ppt_x"/>
                                          </p:val>
                                        </p:tav>
                                      </p:tavLst>
                                    </p:anim>
                                    <p:anim calcmode="lin" valueType="num">
                                      <p:cBhvr additive="base">
                                        <p:cTn id="52" dur="500" fill="hold"/>
                                        <p:tgtEl>
                                          <p:spTgt spid="14358"/>
                                        </p:tgtEl>
                                        <p:attrNameLst>
                                          <p:attrName>ppt_y</p:attrName>
                                        </p:attrNameLst>
                                      </p:cBhvr>
                                      <p:tavLst>
                                        <p:tav tm="0">
                                          <p:val>
                                            <p:strVal val="1+#ppt_h/2"/>
                                          </p:val>
                                        </p:tav>
                                        <p:tav tm="100000">
                                          <p:val>
                                            <p:strVal val="#ppt_y"/>
                                          </p:val>
                                        </p:tav>
                                      </p:tavLst>
                                    </p:anim>
                                  </p:childTnLst>
                                </p:cTn>
                              </p:par>
                            </p:childTnLst>
                          </p:cTn>
                        </p:par>
                      </p:childTnLst>
                    </p:cTn>
                  </p:par>
                  <p:par>
                    <p:cTn id="53" fill="hold" nodeType="clickPar">
                      <p:stCondLst>
                        <p:cond delay="indefinite"/>
                      </p:stCondLst>
                      <p:childTnLst>
                        <p:par>
                          <p:cTn id="54" fill="hold" nodeType="withGroup">
                            <p:stCondLst>
                              <p:cond delay="0"/>
                            </p:stCondLst>
                            <p:childTnLst>
                              <p:par>
                                <p:cTn id="55" presetID="10" presetClass="entr" presetSubtype="0" fill="hold" grpId="0" nodeType="clickEffect">
                                  <p:stCondLst>
                                    <p:cond delay="0"/>
                                  </p:stCondLst>
                                  <p:childTnLst>
                                    <p:set>
                                      <p:cBhvr>
                                        <p:cTn id="56" dur="1" fill="hold">
                                          <p:stCondLst>
                                            <p:cond delay="0"/>
                                          </p:stCondLst>
                                        </p:cTn>
                                        <p:tgtEl>
                                          <p:spTgt spid="14359"/>
                                        </p:tgtEl>
                                        <p:attrNameLst>
                                          <p:attrName>style.visibility</p:attrName>
                                        </p:attrNameLst>
                                      </p:cBhvr>
                                      <p:to>
                                        <p:strVal val="visible"/>
                                      </p:to>
                                    </p:set>
                                    <p:animEffect transition="in" filter="fade">
                                      <p:cBhvr>
                                        <p:cTn id="57" dur="500"/>
                                        <p:tgtEl>
                                          <p:spTgt spid="14359"/>
                                        </p:tgtEl>
                                      </p:cBhvr>
                                    </p:animEffect>
                                  </p:childTnLst>
                                </p:cTn>
                              </p:par>
                            </p:childTnLst>
                          </p:cTn>
                        </p:par>
                      </p:childTnLst>
                    </p:cTn>
                  </p:par>
                  <p:par>
                    <p:cTn id="58" fill="hold" nodeType="clickPar">
                      <p:stCondLst>
                        <p:cond delay="indefinite"/>
                      </p:stCondLst>
                      <p:childTnLst>
                        <p:par>
                          <p:cTn id="59" fill="hold" nodeType="withGroup">
                            <p:stCondLst>
                              <p:cond delay="0"/>
                            </p:stCondLst>
                            <p:childTnLst>
                              <p:par>
                                <p:cTn id="60" presetID="10" presetClass="entr" presetSubtype="0" fill="hold" grpId="0" nodeType="clickEffect">
                                  <p:stCondLst>
                                    <p:cond delay="0"/>
                                  </p:stCondLst>
                                  <p:childTnLst>
                                    <p:set>
                                      <p:cBhvr>
                                        <p:cTn id="61" dur="1" fill="hold">
                                          <p:stCondLst>
                                            <p:cond delay="0"/>
                                          </p:stCondLst>
                                        </p:cTn>
                                        <p:tgtEl>
                                          <p:spTgt spid="14360"/>
                                        </p:tgtEl>
                                        <p:attrNameLst>
                                          <p:attrName>style.visibility</p:attrName>
                                        </p:attrNameLst>
                                      </p:cBhvr>
                                      <p:to>
                                        <p:strVal val="visible"/>
                                      </p:to>
                                    </p:set>
                                    <p:animEffect transition="in" filter="fade">
                                      <p:cBhvr>
                                        <p:cTn id="62" dur="500"/>
                                        <p:tgtEl>
                                          <p:spTgt spid="1436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356" grpId="0"/>
      <p:bldP spid="14357" grpId="0"/>
      <p:bldP spid="14358" grpId="0"/>
      <p:bldP spid="14359" grpId="0"/>
      <p:bldP spid="14360" grpId="0"/>
      <p:bldP spid="13"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6096000"/>
          </a:xfrm>
        </p:spPr>
        <p:txBody>
          <a:bodyPr/>
          <a:lstStyle/>
          <a:p>
            <a:pPr marL="0" indent="0">
              <a:buNone/>
            </a:pPr>
            <a:r>
              <a:rPr lang="en-US" smtClean="0">
                <a:solidFill>
                  <a:srgbClr val="0070C0"/>
                </a:solidFill>
                <a:latin typeface="Times New Roman" pitchFamily="18" charset="0"/>
                <a:cs typeface="Times New Roman" pitchFamily="18" charset="0"/>
              </a:rPr>
              <a:t>- </a:t>
            </a:r>
            <a:r>
              <a:rPr lang="en-US" sz="4400">
                <a:solidFill>
                  <a:srgbClr val="0070C0"/>
                </a:solidFill>
                <a:latin typeface="Times New Roman" pitchFamily="18" charset="0"/>
                <a:cs typeface="Times New Roman" pitchFamily="18" charset="0"/>
              </a:rPr>
              <a:t>Trong cuộc sống hàng ngày, chúng ta giao tiếp qua nhiều cách: lời nói, chữ </a:t>
            </a:r>
            <a:r>
              <a:rPr lang="en-US" sz="4400" smtClean="0">
                <a:solidFill>
                  <a:srgbClr val="0070C0"/>
                </a:solidFill>
                <a:latin typeface="Times New Roman" pitchFamily="18" charset="0"/>
                <a:cs typeface="Times New Roman" pitchFamily="18" charset="0"/>
              </a:rPr>
              <a:t>viết, </a:t>
            </a:r>
            <a:r>
              <a:rPr lang="en-US" sz="4400">
                <a:solidFill>
                  <a:srgbClr val="0070C0"/>
                </a:solidFill>
                <a:latin typeface="Times New Roman" pitchFamily="18" charset="0"/>
                <a:cs typeface="Times New Roman" pitchFamily="18" charset="0"/>
              </a:rPr>
              <a:t>cử chỉ - hành động, hình ảnh…(h1.1 </a:t>
            </a:r>
            <a:r>
              <a:rPr lang="en-US" sz="4400" smtClean="0">
                <a:solidFill>
                  <a:srgbClr val="0070C0"/>
                </a:solidFill>
                <a:latin typeface="Times New Roman" pitchFamily="18" charset="0"/>
                <a:cs typeface="Times New Roman" pitchFamily="18" charset="0"/>
              </a:rPr>
              <a:t>SGK)</a:t>
            </a:r>
            <a:endParaRPr lang="en-US" sz="4400">
              <a:solidFill>
                <a:srgbClr val="0070C0"/>
              </a:solidFill>
              <a:latin typeface="Times New Roman" pitchFamily="18" charset="0"/>
              <a:cs typeface="Times New Roman" pitchFamily="18" charset="0"/>
            </a:endParaRPr>
          </a:p>
          <a:p>
            <a:pPr marL="0" indent="0">
              <a:buNone/>
            </a:pPr>
            <a:r>
              <a:rPr lang="en-US" sz="4400">
                <a:solidFill>
                  <a:srgbClr val="0070C0"/>
                </a:solidFill>
                <a:latin typeface="Times New Roman" pitchFamily="18" charset="0"/>
                <a:cs typeface="Times New Roman" pitchFamily="18" charset="0"/>
              </a:rPr>
              <a:t>-</a:t>
            </a:r>
            <a:r>
              <a:rPr lang="en-US" sz="4400" smtClean="0">
                <a:solidFill>
                  <a:srgbClr val="0070C0"/>
                </a:solidFill>
                <a:latin typeface="Times New Roman" pitchFamily="18" charset="0"/>
                <a:cs typeface="Times New Roman" pitchFamily="18" charset="0"/>
              </a:rPr>
              <a:t> </a:t>
            </a:r>
            <a:r>
              <a:rPr lang="en-US" sz="4400">
                <a:solidFill>
                  <a:srgbClr val="0070C0"/>
                </a:solidFill>
                <a:latin typeface="Times New Roman" pitchFamily="18" charset="0"/>
                <a:cs typeface="Times New Roman" pitchFamily="18" charset="0"/>
              </a:rPr>
              <a:t>Những hình ảnh được quy ước và thể hiện trên những khổ giấy tiêu chuẩn được gọi là bản vẽ kỹ thuật</a:t>
            </a:r>
            <a:r>
              <a:rPr lang="en-US" sz="4400" smtClean="0">
                <a:solidFill>
                  <a:srgbClr val="0070C0"/>
                </a:solidFill>
                <a:latin typeface="Times New Roman" pitchFamily="18" charset="0"/>
                <a:cs typeface="Times New Roman" pitchFamily="18" charset="0"/>
              </a:rPr>
              <a:t>.</a:t>
            </a:r>
            <a:r>
              <a:rPr lang="en-US" sz="4400">
                <a:solidFill>
                  <a:srgbClr val="0070C0"/>
                </a:solidFill>
                <a:latin typeface="Times New Roman" pitchFamily="18" charset="0"/>
                <a:cs typeface="Times New Roman" pitchFamily="18" charset="0"/>
              </a:rPr>
              <a:t> </a:t>
            </a:r>
          </a:p>
        </p:txBody>
      </p:sp>
    </p:spTree>
    <p:extLst>
      <p:ext uri="{BB962C8B-B14F-4D97-AF65-F5344CB8AC3E}">
        <p14:creationId xmlns:p14="http://schemas.microsoft.com/office/powerpoint/2010/main" val="19155178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fade">
                                      <p:cBhvr>
                                        <p:cTn id="7" dur="1000"/>
                                        <p:tgtEl>
                                          <p:spTgt spid="3">
                                            <p:txEl>
                                              <p:pRg st="0" end="0"/>
                                            </p:txEl>
                                          </p:spTgt>
                                        </p:tgtEl>
                                      </p:cBhvr>
                                    </p:animEffect>
                                    <p:anim calcmode="lin" valueType="num">
                                      <p:cBhvr>
                                        <p:cTn id="8" dur="1000" fill="hold"/>
                                        <p:tgtEl>
                                          <p:spTgt spid="3">
                                            <p:txEl>
                                              <p:pRg st="0" end="0"/>
                                            </p:txEl>
                                          </p:spTgt>
                                        </p:tgtEl>
                                        <p:attrNameLst>
                                          <p:attrName>ppt_x</p:attrName>
                                        </p:attrNameLst>
                                      </p:cBhvr>
                                      <p:tavLst>
                                        <p:tav tm="0">
                                          <p:val>
                                            <p:strVal val="#ppt_x"/>
                                          </p:val>
                                        </p:tav>
                                        <p:tav tm="100000">
                                          <p:val>
                                            <p:strVal val="#ppt_x"/>
                                          </p:val>
                                        </p:tav>
                                      </p:tavLst>
                                    </p:anim>
                                    <p:anim calcmode="lin" valueType="num">
                                      <p:cBhvr>
                                        <p:cTn id="9" dur="1000" fill="hold"/>
                                        <p:tgtEl>
                                          <p:spTgt spid="3">
                                            <p:txEl>
                                              <p:pRg st="0" end="0"/>
                                            </p:txEl>
                                          </p:spTgt>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3">
                                            <p:txEl>
                                              <p:pRg st="1" end="1"/>
                                            </p:txEl>
                                          </p:spTgt>
                                        </p:tgtEl>
                                        <p:attrNameLst>
                                          <p:attrName>style.visibility</p:attrName>
                                        </p:attrNameLst>
                                      </p:cBhvr>
                                      <p:to>
                                        <p:strVal val="visible"/>
                                      </p:to>
                                    </p:set>
                                    <p:animEffect transition="in" filter="fade">
                                      <p:cBhvr>
                                        <p:cTn id="14" dur="1000"/>
                                        <p:tgtEl>
                                          <p:spTgt spid="3">
                                            <p:txEl>
                                              <p:pRg st="1" end="1"/>
                                            </p:txEl>
                                          </p:spTgt>
                                        </p:tgtEl>
                                      </p:cBhvr>
                                    </p:animEffect>
                                    <p:anim calcmode="lin" valueType="num">
                                      <p:cBhvr>
                                        <p:cTn id="15" dur="1000" fill="hold"/>
                                        <p:tgtEl>
                                          <p:spTgt spid="3">
                                            <p:txEl>
                                              <p:pRg st="1" end="1"/>
                                            </p:txEl>
                                          </p:spTgt>
                                        </p:tgtEl>
                                        <p:attrNameLst>
                                          <p:attrName>ppt_x</p:attrName>
                                        </p:attrNameLst>
                                      </p:cBhvr>
                                      <p:tavLst>
                                        <p:tav tm="0">
                                          <p:val>
                                            <p:strVal val="#ppt_x"/>
                                          </p:val>
                                        </p:tav>
                                        <p:tav tm="100000">
                                          <p:val>
                                            <p:strVal val="#ppt_x"/>
                                          </p:val>
                                        </p:tav>
                                      </p:tavLst>
                                    </p:anim>
                                    <p:anim calcmode="lin" valueType="num">
                                      <p:cBhvr>
                                        <p:cTn id="16" dur="1000" fill="hold"/>
                                        <p:tgtEl>
                                          <p:spTgt spid="3">
                                            <p:txEl>
                                              <p:pRg st="1" end="1"/>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457200"/>
            <a:ext cx="8229600" cy="5943600"/>
          </a:xfrm>
        </p:spPr>
        <p:txBody>
          <a:bodyPr/>
          <a:lstStyle/>
          <a:p>
            <a:pPr marL="0" indent="0">
              <a:buNone/>
            </a:pPr>
            <a:endParaRPr lang="en-US" sz="4800" smtClean="0">
              <a:latin typeface="Times New Roman" pitchFamily="18" charset="0"/>
              <a:cs typeface="Times New Roman" pitchFamily="18" charset="0"/>
            </a:endParaRPr>
          </a:p>
          <a:p>
            <a:pPr marL="0" indent="0">
              <a:buNone/>
            </a:pPr>
            <a:endParaRPr lang="en-US" sz="4800">
              <a:latin typeface="Times New Roman" pitchFamily="18" charset="0"/>
              <a:cs typeface="Times New Roman" pitchFamily="18" charset="0"/>
            </a:endParaRPr>
          </a:p>
          <a:p>
            <a:pPr marL="0" indent="0">
              <a:buNone/>
            </a:pPr>
            <a:r>
              <a:rPr lang="en-US" sz="4800" smtClean="0">
                <a:solidFill>
                  <a:srgbClr val="FF0000"/>
                </a:solidFill>
                <a:latin typeface="Times New Roman" pitchFamily="18" charset="0"/>
                <a:cs typeface="Times New Roman" pitchFamily="18" charset="0"/>
              </a:rPr>
              <a:t>II</a:t>
            </a:r>
            <a:r>
              <a:rPr lang="en-US" sz="4800">
                <a:solidFill>
                  <a:srgbClr val="FF0000"/>
                </a:solidFill>
                <a:latin typeface="Times New Roman" pitchFamily="18" charset="0"/>
                <a:cs typeface="Times New Roman" pitchFamily="18" charset="0"/>
              </a:rPr>
              <a:t>/ VAI TRÒ CỦA BẢN VẼ KỸ THUẬT ĐỐI VỚI SẢN </a:t>
            </a:r>
            <a:r>
              <a:rPr lang="en-US" sz="4800" smtClean="0">
                <a:solidFill>
                  <a:srgbClr val="FF0000"/>
                </a:solidFill>
                <a:latin typeface="Times New Roman" pitchFamily="18" charset="0"/>
                <a:cs typeface="Times New Roman" pitchFamily="18" charset="0"/>
              </a:rPr>
              <a:t>XUẤT :</a:t>
            </a:r>
            <a:endParaRPr lang="en-US" sz="4800">
              <a:solidFill>
                <a:srgbClr val="FF0000"/>
              </a:solidFill>
              <a:latin typeface="Times New Roman" pitchFamily="18" charset="0"/>
              <a:cs typeface="Times New Roman" pitchFamily="18" charset="0"/>
            </a:endParaRPr>
          </a:p>
          <a:p>
            <a:pPr marL="0" indent="0">
              <a:buNone/>
            </a:pPr>
            <a:endParaRPr lang="en-US"/>
          </a:p>
          <a:p>
            <a:pPr marL="0" indent="0">
              <a:buNone/>
            </a:pPr>
            <a:endParaRPr lang="en-US"/>
          </a:p>
        </p:txBody>
      </p:sp>
    </p:spTree>
    <p:extLst>
      <p:ext uri="{BB962C8B-B14F-4D97-AF65-F5344CB8AC3E}">
        <p14:creationId xmlns:p14="http://schemas.microsoft.com/office/powerpoint/2010/main" val="37279058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ircle(in)">
                                      <p:cBhvr>
                                        <p:cTn id="7"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14" name="AutoShape 14"/>
          <p:cNvSpPr>
            <a:spLocks noChangeArrowheads="1"/>
          </p:cNvSpPr>
          <p:nvPr/>
        </p:nvSpPr>
        <p:spPr bwMode="auto">
          <a:xfrm>
            <a:off x="457200" y="228600"/>
            <a:ext cx="3733800" cy="2819400"/>
          </a:xfrm>
          <a:prstGeom prst="cloudCallout">
            <a:avLst>
              <a:gd name="adj1" fmla="val -31824"/>
              <a:gd name="adj2" fmla="val 70398"/>
            </a:avLst>
          </a:prstGeom>
          <a:solidFill>
            <a:srgbClr val="FFFFFF"/>
          </a:solidFill>
          <a:ln w="9525">
            <a:solidFill>
              <a:schemeClr val="tx1"/>
            </a:solidFill>
            <a:round/>
            <a:headEnd/>
            <a:tailEnd/>
          </a:ln>
        </p:spPr>
        <p:txBody>
          <a:bodyPr/>
          <a:lstStyle/>
          <a:p>
            <a:pPr algn="ctr"/>
            <a:r>
              <a:rPr lang="en-US" altLang="en-US" sz="2600">
                <a:solidFill>
                  <a:srgbClr val="0070C0"/>
                </a:solidFill>
                <a:latin typeface="Times New Roman" pitchFamily="18" charset="0"/>
                <a:cs typeface="Times New Roman" pitchFamily="18" charset="0"/>
              </a:rPr>
              <a:t>Em hãy cho biết các hình 1.2 a,b,c  liên quan như thế nào đến bản vẽ kĩ thuật</a:t>
            </a:r>
            <a:endParaRPr lang="vi-VN" altLang="en-US" sz="2600">
              <a:solidFill>
                <a:srgbClr val="0070C0"/>
              </a:solidFill>
              <a:latin typeface="Times New Roman" pitchFamily="18" charset="0"/>
              <a:cs typeface="Times New Roman" pitchFamily="18" charset="0"/>
            </a:endParaRPr>
          </a:p>
        </p:txBody>
      </p:sp>
      <p:pic>
        <p:nvPicPr>
          <p:cNvPr id="51203" name="Picture 3"/>
          <p:cNvPicPr>
            <a:picLocks noChangeAspect="1" noChangeArrowheads="1"/>
          </p:cNvPicPr>
          <p:nvPr/>
        </p:nvPicPr>
        <p:blipFill rotWithShape="1">
          <a:blip r:embed="rId2">
            <a:extLst>
              <a:ext uri="{28A0092B-C50C-407E-A947-70E740481C1C}">
                <a14:useLocalDpi xmlns:a14="http://schemas.microsoft.com/office/drawing/2010/main" val="0"/>
              </a:ext>
            </a:extLst>
          </a:blip>
          <a:srcRect b="8696"/>
          <a:stretch/>
        </p:blipFill>
        <p:spPr bwMode="auto">
          <a:xfrm>
            <a:off x="4572000" y="228600"/>
            <a:ext cx="4343400" cy="3733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1213" name="Picture 6" descr="j0232133"/>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0" y="3581400"/>
            <a:ext cx="2078038" cy="2971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Rectangle 5"/>
          <p:cNvSpPr>
            <a:spLocks noChangeArrowheads="1"/>
          </p:cNvSpPr>
          <p:nvPr/>
        </p:nvSpPr>
        <p:spPr bwMode="auto">
          <a:xfrm>
            <a:off x="2324100" y="4214980"/>
            <a:ext cx="6591300" cy="267765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p>
            <a:pPr eaLnBrk="1" hangingPunct="1">
              <a:spcBef>
                <a:spcPct val="50000"/>
              </a:spcBef>
            </a:pPr>
            <a:r>
              <a:rPr lang="en-US" altLang="en-US" sz="2400">
                <a:solidFill>
                  <a:srgbClr val="FF0000"/>
                </a:solidFill>
                <a:latin typeface="Times New Roman" pitchFamily="18" charset="0"/>
                <a:cs typeface="Times New Roman" pitchFamily="18" charset="0"/>
              </a:rPr>
              <a:t>+H1.2a: Người thiết kế  đang vẽ ra bản vẽ kĩ thuật</a:t>
            </a:r>
          </a:p>
          <a:p>
            <a:pPr eaLnBrk="1" hangingPunct="1">
              <a:spcBef>
                <a:spcPct val="50000"/>
              </a:spcBef>
            </a:pPr>
            <a:r>
              <a:rPr lang="en-US" altLang="en-US" sz="2400">
                <a:solidFill>
                  <a:srgbClr val="FF0000"/>
                </a:solidFill>
                <a:latin typeface="Times New Roman" pitchFamily="18" charset="0"/>
                <a:cs typeface="Times New Roman" pitchFamily="18" charset="0"/>
              </a:rPr>
              <a:t>+H1.2b</a:t>
            </a:r>
            <a:r>
              <a:rPr lang="en-US" altLang="en-US" sz="2400" smtClean="0">
                <a:solidFill>
                  <a:srgbClr val="FF0000"/>
                </a:solidFill>
                <a:latin typeface="Times New Roman" pitchFamily="18" charset="0"/>
                <a:cs typeface="Times New Roman" pitchFamily="18" charset="0"/>
              </a:rPr>
              <a:t>: kỹ sư và công </a:t>
            </a:r>
            <a:r>
              <a:rPr lang="en-US" altLang="en-US" sz="2400">
                <a:solidFill>
                  <a:srgbClr val="FF0000"/>
                </a:solidFill>
                <a:latin typeface="Times New Roman" pitchFamily="18" charset="0"/>
                <a:cs typeface="Times New Roman" pitchFamily="18" charset="0"/>
              </a:rPr>
              <a:t>nhân dựa vào bản vẽ </a:t>
            </a:r>
            <a:r>
              <a:rPr lang="en-US" altLang="en-US" sz="2400" smtClean="0">
                <a:solidFill>
                  <a:srgbClr val="FF0000"/>
                </a:solidFill>
                <a:latin typeface="Times New Roman" pitchFamily="18" charset="0"/>
                <a:cs typeface="Times New Roman" pitchFamily="18" charset="0"/>
              </a:rPr>
              <a:t>thi </a:t>
            </a:r>
            <a:r>
              <a:rPr lang="en-US" altLang="en-US" sz="2400">
                <a:solidFill>
                  <a:srgbClr val="FF0000"/>
                </a:solidFill>
                <a:latin typeface="Times New Roman" pitchFamily="18" charset="0"/>
                <a:cs typeface="Times New Roman" pitchFamily="18" charset="0"/>
              </a:rPr>
              <a:t>công</a:t>
            </a:r>
          </a:p>
          <a:p>
            <a:pPr eaLnBrk="1" hangingPunct="1">
              <a:spcBef>
                <a:spcPct val="50000"/>
              </a:spcBef>
            </a:pPr>
            <a:r>
              <a:rPr lang="en-US" altLang="en-US" sz="2400">
                <a:solidFill>
                  <a:srgbClr val="FF0000"/>
                </a:solidFill>
                <a:latin typeface="Times New Roman" pitchFamily="18" charset="0"/>
                <a:cs typeface="Times New Roman" pitchFamily="18" charset="0"/>
              </a:rPr>
              <a:t>+H1.2c: Bản vẽ kĩ thuật giúp những người thiết kế khác có thể </a:t>
            </a:r>
            <a:r>
              <a:rPr lang="en-US" altLang="en-US" sz="2400" smtClean="0">
                <a:solidFill>
                  <a:srgbClr val="FF0000"/>
                </a:solidFill>
                <a:latin typeface="Times New Roman" pitchFamily="18" charset="0"/>
                <a:cs typeface="Times New Roman" pitchFamily="18" charset="0"/>
              </a:rPr>
              <a:t>hiểu, kiểm tra </a:t>
            </a:r>
            <a:r>
              <a:rPr lang="en-US" altLang="en-US" sz="2400">
                <a:solidFill>
                  <a:srgbClr val="FF0000"/>
                </a:solidFill>
                <a:latin typeface="Times New Roman" pitchFamily="18" charset="0"/>
                <a:cs typeface="Times New Roman" pitchFamily="18" charset="0"/>
              </a:rPr>
              <a:t>và đánh giá được công trình thông qua bản vẽ (nghiệm thu công trình).</a:t>
            </a:r>
          </a:p>
        </p:txBody>
      </p:sp>
    </p:spTree>
    <p:extLst>
      <p:ext uri="{BB962C8B-B14F-4D97-AF65-F5344CB8AC3E}">
        <p14:creationId xmlns:p14="http://schemas.microsoft.com/office/powerpoint/2010/main" val="1563333888"/>
      </p:ext>
    </p:extLst>
  </p:cSld>
  <p:clrMapOvr>
    <a:masterClrMapping/>
  </p:clrMapOvr>
  <p:transition>
    <p:zoom dir="in"/>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nodeType="clickEffect">
                                  <p:stCondLst>
                                    <p:cond delay="0"/>
                                  </p:stCondLst>
                                  <p:childTnLst>
                                    <p:set>
                                      <p:cBhvr>
                                        <p:cTn id="6" dur="1" fill="hold">
                                          <p:stCondLst>
                                            <p:cond delay="0"/>
                                          </p:stCondLst>
                                        </p:cTn>
                                        <p:tgtEl>
                                          <p:spTgt spid="51203"/>
                                        </p:tgtEl>
                                        <p:attrNameLst>
                                          <p:attrName>style.visibility</p:attrName>
                                        </p:attrNameLst>
                                      </p:cBhvr>
                                      <p:to>
                                        <p:strVal val="visible"/>
                                      </p:to>
                                    </p:set>
                                    <p:animEffect transition="in" filter="checkerboard(across)">
                                      <p:cBhvr>
                                        <p:cTn id="7" dur="500"/>
                                        <p:tgtEl>
                                          <p:spTgt spid="51203"/>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51" presetClass="entr" presetSubtype="0" fill="hold" nodeType="clickEffect">
                                  <p:stCondLst>
                                    <p:cond delay="0"/>
                                  </p:stCondLst>
                                  <p:childTnLst>
                                    <p:set>
                                      <p:cBhvr>
                                        <p:cTn id="11" dur="1" fill="hold">
                                          <p:stCondLst>
                                            <p:cond delay="0"/>
                                          </p:stCondLst>
                                        </p:cTn>
                                        <p:tgtEl>
                                          <p:spTgt spid="51213"/>
                                        </p:tgtEl>
                                        <p:attrNameLst>
                                          <p:attrName>style.visibility</p:attrName>
                                        </p:attrNameLst>
                                      </p:cBhvr>
                                      <p:to>
                                        <p:strVal val="visible"/>
                                      </p:to>
                                    </p:set>
                                    <p:animEffect transition="in" filter="fade">
                                      <p:cBhvr>
                                        <p:cTn id="12" dur="770" decel="100000"/>
                                        <p:tgtEl>
                                          <p:spTgt spid="51213"/>
                                        </p:tgtEl>
                                      </p:cBhvr>
                                    </p:animEffect>
                                    <p:animScale>
                                      <p:cBhvr>
                                        <p:cTn id="13" dur="770" decel="100000"/>
                                        <p:tgtEl>
                                          <p:spTgt spid="51213"/>
                                        </p:tgtEl>
                                      </p:cBhvr>
                                      <p:from x="10000" y="10000"/>
                                      <p:to x="200000" y="450000"/>
                                    </p:animScale>
                                    <p:animScale>
                                      <p:cBhvr>
                                        <p:cTn id="14" dur="1230" accel="100000" fill="hold">
                                          <p:stCondLst>
                                            <p:cond delay="770"/>
                                          </p:stCondLst>
                                        </p:cTn>
                                        <p:tgtEl>
                                          <p:spTgt spid="51213"/>
                                        </p:tgtEl>
                                      </p:cBhvr>
                                      <p:from x="200000" y="450000"/>
                                      <p:to x="100000" y="100000"/>
                                    </p:animScale>
                                    <p:set>
                                      <p:cBhvr>
                                        <p:cTn id="15" dur="770" fill="hold"/>
                                        <p:tgtEl>
                                          <p:spTgt spid="51213"/>
                                        </p:tgtEl>
                                        <p:attrNameLst>
                                          <p:attrName>ppt_x</p:attrName>
                                        </p:attrNameLst>
                                      </p:cBhvr>
                                      <p:to>
                                        <p:strVal val="(0.5)"/>
                                      </p:to>
                                    </p:set>
                                    <p:anim from="(0.5)" to="(#ppt_x)" calcmode="lin" valueType="num">
                                      <p:cBhvr>
                                        <p:cTn id="16" dur="1230" accel="100000" fill="hold">
                                          <p:stCondLst>
                                            <p:cond delay="770"/>
                                          </p:stCondLst>
                                        </p:cTn>
                                        <p:tgtEl>
                                          <p:spTgt spid="51213"/>
                                        </p:tgtEl>
                                        <p:attrNameLst>
                                          <p:attrName>ppt_x</p:attrName>
                                        </p:attrNameLst>
                                      </p:cBhvr>
                                    </p:anim>
                                    <p:set>
                                      <p:cBhvr>
                                        <p:cTn id="17" dur="770" fill="hold"/>
                                        <p:tgtEl>
                                          <p:spTgt spid="51213"/>
                                        </p:tgtEl>
                                        <p:attrNameLst>
                                          <p:attrName>ppt_y</p:attrName>
                                        </p:attrNameLst>
                                      </p:cBhvr>
                                      <p:to>
                                        <p:strVal val="(#ppt_y+0.4)"/>
                                      </p:to>
                                    </p:set>
                                    <p:anim from="(#ppt_y+0.4)" to="(#ppt_y)" calcmode="lin" valueType="num">
                                      <p:cBhvr>
                                        <p:cTn id="18" dur="1230" accel="100000" fill="hold">
                                          <p:stCondLst>
                                            <p:cond delay="770"/>
                                          </p:stCondLst>
                                        </p:cTn>
                                        <p:tgtEl>
                                          <p:spTgt spid="51213"/>
                                        </p:tgtEl>
                                        <p:attrNameLst>
                                          <p:attrName>ppt_y</p:attrName>
                                        </p:attrNameLst>
                                      </p:cBhvr>
                                    </p:anim>
                                  </p:childTnLst>
                                </p:cTn>
                              </p:par>
                            </p:childTnLst>
                          </p:cTn>
                        </p:par>
                      </p:childTnLst>
                    </p:cTn>
                  </p:par>
                  <p:par>
                    <p:cTn id="19" fill="hold" nodeType="clickPar">
                      <p:stCondLst>
                        <p:cond delay="indefinite"/>
                      </p:stCondLst>
                      <p:childTnLst>
                        <p:par>
                          <p:cTn id="20" fill="hold" nodeType="withGroup">
                            <p:stCondLst>
                              <p:cond delay="0"/>
                            </p:stCondLst>
                            <p:childTnLst>
                              <p:par>
                                <p:cTn id="21" presetID="30" presetClass="entr" presetSubtype="0" fill="hold" grpId="0" nodeType="clickEffect">
                                  <p:stCondLst>
                                    <p:cond delay="0"/>
                                  </p:stCondLst>
                                  <p:childTnLst>
                                    <p:set>
                                      <p:cBhvr>
                                        <p:cTn id="22" dur="1" fill="hold">
                                          <p:stCondLst>
                                            <p:cond delay="0"/>
                                          </p:stCondLst>
                                        </p:cTn>
                                        <p:tgtEl>
                                          <p:spTgt spid="51214"/>
                                        </p:tgtEl>
                                        <p:attrNameLst>
                                          <p:attrName>style.visibility</p:attrName>
                                        </p:attrNameLst>
                                      </p:cBhvr>
                                      <p:to>
                                        <p:strVal val="visible"/>
                                      </p:to>
                                    </p:set>
                                    <p:animEffect transition="in" filter="fade">
                                      <p:cBhvr>
                                        <p:cTn id="23" dur="800" decel="100000"/>
                                        <p:tgtEl>
                                          <p:spTgt spid="51214"/>
                                        </p:tgtEl>
                                      </p:cBhvr>
                                    </p:animEffect>
                                    <p:anim calcmode="lin" valueType="num">
                                      <p:cBhvr>
                                        <p:cTn id="24" dur="800" decel="100000" fill="hold"/>
                                        <p:tgtEl>
                                          <p:spTgt spid="51214"/>
                                        </p:tgtEl>
                                        <p:attrNameLst>
                                          <p:attrName>style.rotation</p:attrName>
                                        </p:attrNameLst>
                                      </p:cBhvr>
                                      <p:tavLst>
                                        <p:tav tm="0">
                                          <p:val>
                                            <p:fltVal val="-90"/>
                                          </p:val>
                                        </p:tav>
                                        <p:tav tm="100000">
                                          <p:val>
                                            <p:fltVal val="0"/>
                                          </p:val>
                                        </p:tav>
                                      </p:tavLst>
                                    </p:anim>
                                    <p:anim calcmode="lin" valueType="num">
                                      <p:cBhvr>
                                        <p:cTn id="25" dur="800" decel="100000" fill="hold"/>
                                        <p:tgtEl>
                                          <p:spTgt spid="51214"/>
                                        </p:tgtEl>
                                        <p:attrNameLst>
                                          <p:attrName>ppt_x</p:attrName>
                                        </p:attrNameLst>
                                      </p:cBhvr>
                                      <p:tavLst>
                                        <p:tav tm="0">
                                          <p:val>
                                            <p:strVal val="#ppt_x+0.4"/>
                                          </p:val>
                                        </p:tav>
                                        <p:tav tm="100000">
                                          <p:val>
                                            <p:strVal val="#ppt_x-0.05"/>
                                          </p:val>
                                        </p:tav>
                                      </p:tavLst>
                                    </p:anim>
                                    <p:anim calcmode="lin" valueType="num">
                                      <p:cBhvr>
                                        <p:cTn id="26" dur="800" decel="100000" fill="hold"/>
                                        <p:tgtEl>
                                          <p:spTgt spid="51214"/>
                                        </p:tgtEl>
                                        <p:attrNameLst>
                                          <p:attrName>ppt_y</p:attrName>
                                        </p:attrNameLst>
                                      </p:cBhvr>
                                      <p:tavLst>
                                        <p:tav tm="0">
                                          <p:val>
                                            <p:strVal val="#ppt_y-0.4"/>
                                          </p:val>
                                        </p:tav>
                                        <p:tav tm="100000">
                                          <p:val>
                                            <p:strVal val="#ppt_y+0.1"/>
                                          </p:val>
                                        </p:tav>
                                      </p:tavLst>
                                    </p:anim>
                                    <p:anim calcmode="lin" valueType="num">
                                      <p:cBhvr>
                                        <p:cTn id="27" dur="200" accel="100000" fill="hold">
                                          <p:stCondLst>
                                            <p:cond delay="800"/>
                                          </p:stCondLst>
                                        </p:cTn>
                                        <p:tgtEl>
                                          <p:spTgt spid="51214"/>
                                        </p:tgtEl>
                                        <p:attrNameLst>
                                          <p:attrName>ppt_x</p:attrName>
                                        </p:attrNameLst>
                                      </p:cBhvr>
                                      <p:tavLst>
                                        <p:tav tm="0">
                                          <p:val>
                                            <p:strVal val="#ppt_x-0.05"/>
                                          </p:val>
                                        </p:tav>
                                        <p:tav tm="100000">
                                          <p:val>
                                            <p:strVal val="#ppt_x"/>
                                          </p:val>
                                        </p:tav>
                                      </p:tavLst>
                                    </p:anim>
                                    <p:anim calcmode="lin" valueType="num">
                                      <p:cBhvr>
                                        <p:cTn id="28" dur="200" accel="100000" fill="hold">
                                          <p:stCondLst>
                                            <p:cond delay="800"/>
                                          </p:stCondLst>
                                        </p:cTn>
                                        <p:tgtEl>
                                          <p:spTgt spid="51214"/>
                                        </p:tgtEl>
                                        <p:attrNameLst>
                                          <p:attrName>ppt_y</p:attrName>
                                        </p:attrNameLst>
                                      </p:cBhvr>
                                      <p:tavLst>
                                        <p:tav tm="0">
                                          <p:val>
                                            <p:strVal val="#ppt_y+0.1"/>
                                          </p:val>
                                        </p:tav>
                                        <p:tav tm="100000">
                                          <p:val>
                                            <p:strVal val="#ppt_y"/>
                                          </p:val>
                                        </p:tav>
                                      </p:tavLst>
                                    </p:anim>
                                  </p:childTnLst>
                                </p:cTn>
                              </p:par>
                            </p:childTnLst>
                          </p:cTn>
                        </p:par>
                      </p:childTnLst>
                    </p:cTn>
                  </p:par>
                  <p:par>
                    <p:cTn id="29" fill="hold" nodeType="clickPar">
                      <p:stCondLst>
                        <p:cond delay="indefinite"/>
                      </p:stCondLst>
                      <p:childTnLst>
                        <p:par>
                          <p:cTn id="30" fill="hold" nodeType="withGroup">
                            <p:stCondLst>
                              <p:cond delay="0"/>
                            </p:stCondLst>
                            <p:childTnLst>
                              <p:par>
                                <p:cTn id="31" presetID="10" presetClass="entr" presetSubtype="0" fill="hold" nodeType="clickEffect">
                                  <p:stCondLst>
                                    <p:cond delay="0"/>
                                  </p:stCondLst>
                                  <p:childTnLst>
                                    <p:set>
                                      <p:cBhvr>
                                        <p:cTn id="32" dur="1" fill="hold">
                                          <p:stCondLst>
                                            <p:cond delay="0"/>
                                          </p:stCondLst>
                                        </p:cTn>
                                        <p:tgtEl>
                                          <p:spTgt spid="6">
                                            <p:txEl>
                                              <p:pRg st="0" end="0"/>
                                            </p:txEl>
                                          </p:spTgt>
                                        </p:tgtEl>
                                        <p:attrNameLst>
                                          <p:attrName>style.visibility</p:attrName>
                                        </p:attrNameLst>
                                      </p:cBhvr>
                                      <p:to>
                                        <p:strVal val="visible"/>
                                      </p:to>
                                    </p:set>
                                    <p:animEffect transition="in" filter="fade">
                                      <p:cBhvr>
                                        <p:cTn id="33" dur="500"/>
                                        <p:tgtEl>
                                          <p:spTgt spid="6">
                                            <p:txEl>
                                              <p:pRg st="0" end="0"/>
                                            </p:txEl>
                                          </p:spTgt>
                                        </p:tgtEl>
                                      </p:cBhvr>
                                    </p:animEffect>
                                  </p:childTnLst>
                                </p:cTn>
                              </p:par>
                            </p:childTnLst>
                          </p:cTn>
                        </p:par>
                      </p:childTnLst>
                    </p:cTn>
                  </p:par>
                  <p:par>
                    <p:cTn id="34" fill="hold" nodeType="clickPar">
                      <p:stCondLst>
                        <p:cond delay="indefinite"/>
                      </p:stCondLst>
                      <p:childTnLst>
                        <p:par>
                          <p:cTn id="35" fill="hold" nodeType="withGroup">
                            <p:stCondLst>
                              <p:cond delay="0"/>
                            </p:stCondLst>
                            <p:childTnLst>
                              <p:par>
                                <p:cTn id="36" presetID="2" presetClass="entr" presetSubtype="4" fill="hold" nodeType="clickEffect">
                                  <p:stCondLst>
                                    <p:cond delay="0"/>
                                  </p:stCondLst>
                                  <p:childTnLst>
                                    <p:set>
                                      <p:cBhvr>
                                        <p:cTn id="37" dur="1" fill="hold">
                                          <p:stCondLst>
                                            <p:cond delay="0"/>
                                          </p:stCondLst>
                                        </p:cTn>
                                        <p:tgtEl>
                                          <p:spTgt spid="6">
                                            <p:txEl>
                                              <p:pRg st="1" end="1"/>
                                            </p:txEl>
                                          </p:spTgt>
                                        </p:tgtEl>
                                        <p:attrNameLst>
                                          <p:attrName>style.visibility</p:attrName>
                                        </p:attrNameLst>
                                      </p:cBhvr>
                                      <p:to>
                                        <p:strVal val="visible"/>
                                      </p:to>
                                    </p:set>
                                    <p:anim calcmode="lin" valueType="num">
                                      <p:cBhvr additive="base">
                                        <p:cTn id="38" dur="500" fill="hold"/>
                                        <p:tgtEl>
                                          <p:spTgt spid="6">
                                            <p:txEl>
                                              <p:pRg st="1" end="1"/>
                                            </p:txEl>
                                          </p:spTgt>
                                        </p:tgtEl>
                                        <p:attrNameLst>
                                          <p:attrName>ppt_x</p:attrName>
                                        </p:attrNameLst>
                                      </p:cBhvr>
                                      <p:tavLst>
                                        <p:tav tm="0">
                                          <p:val>
                                            <p:strVal val="#ppt_x"/>
                                          </p:val>
                                        </p:tav>
                                        <p:tav tm="100000">
                                          <p:val>
                                            <p:strVal val="#ppt_x"/>
                                          </p:val>
                                        </p:tav>
                                      </p:tavLst>
                                    </p:anim>
                                    <p:anim calcmode="lin" valueType="num">
                                      <p:cBhvr additive="base">
                                        <p:cTn id="39" dur="500" fill="hold"/>
                                        <p:tgtEl>
                                          <p:spTgt spid="6">
                                            <p:txEl>
                                              <p:pRg st="1" end="1"/>
                                            </p:txEl>
                                          </p:spTgt>
                                        </p:tgtEl>
                                        <p:attrNameLst>
                                          <p:attrName>ppt_y</p:attrName>
                                        </p:attrNameLst>
                                      </p:cBhvr>
                                      <p:tavLst>
                                        <p:tav tm="0">
                                          <p:val>
                                            <p:strVal val="1+#ppt_h/2"/>
                                          </p:val>
                                        </p:tav>
                                        <p:tav tm="100000">
                                          <p:val>
                                            <p:strVal val="#ppt_y"/>
                                          </p:val>
                                        </p:tav>
                                      </p:tavLst>
                                    </p:anim>
                                  </p:childTnLst>
                                </p:cTn>
                              </p:par>
                            </p:childTnLst>
                          </p:cTn>
                        </p:par>
                      </p:childTnLst>
                    </p:cTn>
                  </p:par>
                  <p:par>
                    <p:cTn id="40" fill="hold" nodeType="clickPar">
                      <p:stCondLst>
                        <p:cond delay="indefinite"/>
                      </p:stCondLst>
                      <p:childTnLst>
                        <p:par>
                          <p:cTn id="41" fill="hold" nodeType="withGroup">
                            <p:stCondLst>
                              <p:cond delay="0"/>
                            </p:stCondLst>
                            <p:childTnLst>
                              <p:par>
                                <p:cTn id="42" presetID="16" presetClass="entr" presetSubtype="21" fill="hold" nodeType="clickEffect">
                                  <p:stCondLst>
                                    <p:cond delay="0"/>
                                  </p:stCondLst>
                                  <p:childTnLst>
                                    <p:set>
                                      <p:cBhvr>
                                        <p:cTn id="43" dur="1" fill="hold">
                                          <p:stCondLst>
                                            <p:cond delay="0"/>
                                          </p:stCondLst>
                                        </p:cTn>
                                        <p:tgtEl>
                                          <p:spTgt spid="6">
                                            <p:txEl>
                                              <p:pRg st="2" end="2"/>
                                            </p:txEl>
                                          </p:spTgt>
                                        </p:tgtEl>
                                        <p:attrNameLst>
                                          <p:attrName>style.visibility</p:attrName>
                                        </p:attrNameLst>
                                      </p:cBhvr>
                                      <p:to>
                                        <p:strVal val="visible"/>
                                      </p:to>
                                    </p:set>
                                    <p:animEffect transition="in" filter="barn(inVertical)">
                                      <p:cBhvr>
                                        <p:cTn id="44" dur="500"/>
                                        <p:tgtEl>
                                          <p:spTgt spid="6">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1214"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6096000"/>
          </a:xfrm>
        </p:spPr>
        <p:txBody>
          <a:bodyPr/>
          <a:lstStyle/>
          <a:p>
            <a:pPr marL="0" indent="0">
              <a:buNone/>
            </a:pPr>
            <a:r>
              <a:rPr lang="en-US" smtClean="0"/>
              <a:t>   </a:t>
            </a:r>
          </a:p>
          <a:p>
            <a:pPr marL="0" indent="0">
              <a:buNone/>
            </a:pPr>
            <a:r>
              <a:rPr lang="en-US"/>
              <a:t> </a:t>
            </a:r>
            <a:r>
              <a:rPr lang="en-US" smtClean="0"/>
              <a:t>    - </a:t>
            </a:r>
            <a:r>
              <a:rPr lang="en-US" sz="4400" smtClean="0">
                <a:solidFill>
                  <a:srgbClr val="0070C0"/>
                </a:solidFill>
                <a:latin typeface="Times New Roman" pitchFamily="18" charset="0"/>
                <a:cs typeface="Times New Roman" pitchFamily="18" charset="0"/>
              </a:rPr>
              <a:t>Bản </a:t>
            </a:r>
            <a:r>
              <a:rPr lang="en-US" sz="4400">
                <a:solidFill>
                  <a:srgbClr val="0070C0"/>
                </a:solidFill>
                <a:latin typeface="Times New Roman" pitchFamily="18" charset="0"/>
                <a:cs typeface="Times New Roman" pitchFamily="18" charset="0"/>
              </a:rPr>
              <a:t>vẽ kỹ thuật có vai trò rất quan trọng trong sản </a:t>
            </a:r>
            <a:r>
              <a:rPr lang="en-US" sz="4400" smtClean="0">
                <a:solidFill>
                  <a:srgbClr val="0070C0"/>
                </a:solidFill>
                <a:latin typeface="Times New Roman" pitchFamily="18" charset="0"/>
                <a:cs typeface="Times New Roman" pitchFamily="18" charset="0"/>
              </a:rPr>
              <a:t>xuất.</a:t>
            </a:r>
          </a:p>
          <a:p>
            <a:pPr marL="0" indent="0">
              <a:buNone/>
            </a:pPr>
            <a:r>
              <a:rPr lang="en-US" sz="4400">
                <a:solidFill>
                  <a:srgbClr val="0070C0"/>
                </a:solidFill>
                <a:latin typeface="Times New Roman" pitchFamily="18" charset="0"/>
                <a:cs typeface="Times New Roman" pitchFamily="18" charset="0"/>
              </a:rPr>
              <a:t> </a:t>
            </a:r>
            <a:r>
              <a:rPr lang="en-US" sz="4400" smtClean="0">
                <a:solidFill>
                  <a:srgbClr val="0070C0"/>
                </a:solidFill>
                <a:latin typeface="Times New Roman" pitchFamily="18" charset="0"/>
                <a:cs typeface="Times New Roman" pitchFamily="18" charset="0"/>
              </a:rPr>
              <a:t>  - BVKT </a:t>
            </a:r>
            <a:r>
              <a:rPr lang="en-US" sz="4400">
                <a:solidFill>
                  <a:srgbClr val="0070C0"/>
                </a:solidFill>
                <a:latin typeface="Times New Roman" pitchFamily="18" charset="0"/>
                <a:cs typeface="Times New Roman" pitchFamily="18" charset="0"/>
              </a:rPr>
              <a:t>là ngôn ngữ dùng để giao tiếp, </a:t>
            </a:r>
            <a:r>
              <a:rPr lang="en-US" sz="4400" smtClean="0">
                <a:solidFill>
                  <a:srgbClr val="0070C0"/>
                </a:solidFill>
                <a:latin typeface="Times New Roman" pitchFamily="18" charset="0"/>
                <a:cs typeface="Times New Roman" pitchFamily="18" charset="0"/>
              </a:rPr>
              <a:t>thông </a:t>
            </a:r>
            <a:r>
              <a:rPr lang="en-US" sz="4400">
                <a:solidFill>
                  <a:srgbClr val="0070C0"/>
                </a:solidFill>
                <a:latin typeface="Times New Roman" pitchFamily="18" charset="0"/>
                <a:cs typeface="Times New Roman" pitchFamily="18" charset="0"/>
              </a:rPr>
              <a:t>tin giữa những người làm công tác kỹ thuật (kỹ sư, công nhân, nhân viên kiểm tra</a:t>
            </a:r>
            <a:r>
              <a:rPr lang="en-US" sz="4400" smtClean="0">
                <a:solidFill>
                  <a:srgbClr val="0070C0"/>
                </a:solidFill>
                <a:latin typeface="Times New Roman" pitchFamily="18" charset="0"/>
                <a:cs typeface="Times New Roman" pitchFamily="18" charset="0"/>
              </a:rPr>
              <a:t>…).</a:t>
            </a:r>
            <a:r>
              <a:rPr lang="en-US" sz="4400">
                <a:solidFill>
                  <a:srgbClr val="0070C0"/>
                </a:solidFill>
                <a:latin typeface="Times New Roman" pitchFamily="18" charset="0"/>
                <a:cs typeface="Times New Roman" pitchFamily="18" charset="0"/>
              </a:rPr>
              <a:t> </a:t>
            </a:r>
          </a:p>
        </p:txBody>
      </p:sp>
    </p:spTree>
    <p:extLst>
      <p:ext uri="{BB962C8B-B14F-4D97-AF65-F5344CB8AC3E}">
        <p14:creationId xmlns:p14="http://schemas.microsoft.com/office/powerpoint/2010/main" val="10080273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fade">
                                      <p:cBhvr>
                                        <p:cTn id="7" dur="1000"/>
                                        <p:tgtEl>
                                          <p:spTgt spid="3">
                                            <p:txEl>
                                              <p:pRg st="1" end="1"/>
                                            </p:txEl>
                                          </p:spTgt>
                                        </p:tgtEl>
                                      </p:cBhvr>
                                    </p:animEffect>
                                    <p:anim calcmode="lin" valueType="num">
                                      <p:cBhvr>
                                        <p:cTn id="8" dur="1000" fill="hold"/>
                                        <p:tgtEl>
                                          <p:spTgt spid="3">
                                            <p:txEl>
                                              <p:pRg st="1" end="1"/>
                                            </p:txEl>
                                          </p:spTgt>
                                        </p:tgtEl>
                                        <p:attrNameLst>
                                          <p:attrName>ppt_x</p:attrName>
                                        </p:attrNameLst>
                                      </p:cBhvr>
                                      <p:tavLst>
                                        <p:tav tm="0">
                                          <p:val>
                                            <p:strVal val="#ppt_x"/>
                                          </p:val>
                                        </p:tav>
                                        <p:tav tm="100000">
                                          <p:val>
                                            <p:strVal val="#ppt_x"/>
                                          </p:val>
                                        </p:tav>
                                      </p:tavLst>
                                    </p:anim>
                                    <p:anim calcmode="lin" valueType="num">
                                      <p:cBhvr>
                                        <p:cTn id="9" dur="1000" fill="hold"/>
                                        <p:tgtEl>
                                          <p:spTgt spid="3">
                                            <p:txEl>
                                              <p:pRg st="1" end="1"/>
                                            </p:txEl>
                                          </p:spTgt>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42" presetClass="entr" presetSubtype="0" fill="hold" nodeType="clickEffect">
                                  <p:stCondLst>
                                    <p:cond delay="0"/>
                                  </p:stCondLst>
                                  <p:childTnLst>
                                    <p:set>
                                      <p:cBhvr>
                                        <p:cTn id="13" dur="1" fill="hold">
                                          <p:stCondLst>
                                            <p:cond delay="0"/>
                                          </p:stCondLst>
                                        </p:cTn>
                                        <p:tgtEl>
                                          <p:spTgt spid="3">
                                            <p:txEl>
                                              <p:pRg st="2" end="2"/>
                                            </p:txEl>
                                          </p:spTgt>
                                        </p:tgtEl>
                                        <p:attrNameLst>
                                          <p:attrName>style.visibility</p:attrName>
                                        </p:attrNameLst>
                                      </p:cBhvr>
                                      <p:to>
                                        <p:strVal val="visible"/>
                                      </p:to>
                                    </p:set>
                                    <p:animEffect transition="in" filter="fade">
                                      <p:cBhvr>
                                        <p:cTn id="14" dur="1000"/>
                                        <p:tgtEl>
                                          <p:spTgt spid="3">
                                            <p:txEl>
                                              <p:pRg st="2" end="2"/>
                                            </p:txEl>
                                          </p:spTgt>
                                        </p:tgtEl>
                                      </p:cBhvr>
                                    </p:animEffect>
                                    <p:anim calcmode="lin" valueType="num">
                                      <p:cBhvr>
                                        <p:cTn id="15" dur="1000" fill="hold"/>
                                        <p:tgtEl>
                                          <p:spTgt spid="3">
                                            <p:txEl>
                                              <p:pRg st="2" end="2"/>
                                            </p:txEl>
                                          </p:spTgt>
                                        </p:tgtEl>
                                        <p:attrNameLst>
                                          <p:attrName>ppt_x</p:attrName>
                                        </p:attrNameLst>
                                      </p:cBhvr>
                                      <p:tavLst>
                                        <p:tav tm="0">
                                          <p:val>
                                            <p:strVal val="#ppt_x"/>
                                          </p:val>
                                        </p:tav>
                                        <p:tav tm="100000">
                                          <p:val>
                                            <p:strVal val="#ppt_x"/>
                                          </p:val>
                                        </p:tav>
                                      </p:tavLst>
                                    </p:anim>
                                    <p:anim calcmode="lin" valueType="num">
                                      <p:cBhvr>
                                        <p:cTn id="16" dur="1000" fill="hold"/>
                                        <p:tgtEl>
                                          <p:spTgt spid="3">
                                            <p:txEl>
                                              <p:pRg st="2" end="2"/>
                                            </p:txEl>
                                          </p:spTgt>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6" name="Slide Number Placeholder 1"/>
          <p:cNvSpPr>
            <a:spLocks noGrp="1"/>
          </p:cNvSpPr>
          <p:nvPr>
            <p:ph type="sldNum" sz="quarter" idx="12"/>
          </p:nvPr>
        </p:nvSpPr>
        <p:spPr>
          <a:noFill/>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fld id="{7780BE27-88EF-4D61-A574-0416384FC7BA}" type="slidenum">
              <a:rPr lang="en-US" altLang="en-US" smtClean="0">
                <a:latin typeface="Arial" charset="0"/>
              </a:rPr>
              <a:pPr/>
              <a:t>12</a:t>
            </a:fld>
            <a:endParaRPr lang="en-US" altLang="en-US" smtClean="0">
              <a:latin typeface="Arial" charset="0"/>
            </a:endParaRPr>
          </a:p>
        </p:txBody>
      </p:sp>
      <p:pic>
        <p:nvPicPr>
          <p:cNvPr id="1126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0" y="1898650"/>
            <a:ext cx="6781800" cy="4959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1268" name="Picture 4"/>
          <p:cNvPicPr>
            <a:picLocks noChangeAspect="1" noChangeArrowheads="1"/>
          </p:cNvPicPr>
          <p:nvPr/>
        </p:nvPicPr>
        <p:blipFill>
          <a:blip r:embed="rId3">
            <a:extLst>
              <a:ext uri="{28A0092B-C50C-407E-A947-70E740481C1C}">
                <a14:useLocalDpi xmlns:a14="http://schemas.microsoft.com/office/drawing/2010/main" val="0"/>
              </a:ext>
            </a:extLst>
          </a:blip>
          <a:srcRect l="9529" t="10776" r="8920" b="14154"/>
          <a:stretch>
            <a:fillRect/>
          </a:stretch>
        </p:blipFill>
        <p:spPr bwMode="auto">
          <a:xfrm>
            <a:off x="4772025" y="0"/>
            <a:ext cx="4371975" cy="3033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1269"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12700"/>
            <a:ext cx="4772025" cy="27241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2012626355"/>
      </p:ext>
    </p:extLst>
  </p:cSld>
  <p:clrMapOvr>
    <a:masterClrMapping/>
  </p:clrMapOvr>
  <p:transition spd="slow">
    <p:fade/>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457200"/>
            <a:ext cx="8229600" cy="6019800"/>
          </a:xfrm>
        </p:spPr>
        <p:txBody>
          <a:bodyPr/>
          <a:lstStyle/>
          <a:p>
            <a:pPr marL="0" indent="0">
              <a:buNone/>
            </a:pPr>
            <a:endParaRPr lang="en-US" sz="4400" smtClean="0">
              <a:latin typeface="Times New Roman" pitchFamily="18" charset="0"/>
              <a:cs typeface="Times New Roman" pitchFamily="18" charset="0"/>
            </a:endParaRPr>
          </a:p>
          <a:p>
            <a:pPr marL="0" indent="0">
              <a:buNone/>
            </a:pPr>
            <a:endParaRPr lang="en-US" sz="4400">
              <a:latin typeface="Times New Roman" pitchFamily="18" charset="0"/>
              <a:cs typeface="Times New Roman" pitchFamily="18" charset="0"/>
            </a:endParaRPr>
          </a:p>
          <a:p>
            <a:pPr marL="0" indent="0">
              <a:buNone/>
            </a:pPr>
            <a:r>
              <a:rPr lang="en-US" sz="4400" smtClean="0">
                <a:solidFill>
                  <a:srgbClr val="FF0000"/>
                </a:solidFill>
                <a:latin typeface="Times New Roman" pitchFamily="18" charset="0"/>
                <a:cs typeface="Times New Roman" pitchFamily="18" charset="0"/>
              </a:rPr>
              <a:t>III/ </a:t>
            </a:r>
            <a:r>
              <a:rPr lang="en-US" sz="4400">
                <a:solidFill>
                  <a:srgbClr val="FF0000"/>
                </a:solidFill>
                <a:latin typeface="Times New Roman" pitchFamily="18" charset="0"/>
                <a:cs typeface="Times New Roman" pitchFamily="18" charset="0"/>
              </a:rPr>
              <a:t>VAI TRÒ CỦA BẢN VẼ KỸ THUẬT ĐỐI VỚI ĐỜI </a:t>
            </a:r>
            <a:r>
              <a:rPr lang="en-US" sz="4400" smtClean="0">
                <a:solidFill>
                  <a:srgbClr val="FF0000"/>
                </a:solidFill>
                <a:latin typeface="Times New Roman" pitchFamily="18" charset="0"/>
                <a:cs typeface="Times New Roman" pitchFamily="18" charset="0"/>
              </a:rPr>
              <a:t>SỐNG :</a:t>
            </a:r>
            <a:endParaRPr lang="en-US" sz="4400">
              <a:solidFill>
                <a:srgbClr val="FF0000"/>
              </a:solidFill>
              <a:latin typeface="Times New Roman" pitchFamily="18" charset="0"/>
              <a:cs typeface="Times New Roman" pitchFamily="18" charset="0"/>
            </a:endParaRPr>
          </a:p>
          <a:p>
            <a:pPr marL="0" indent="0">
              <a:buNone/>
            </a:pPr>
            <a:endParaRPr lang="en-US"/>
          </a:p>
          <a:p>
            <a:pPr marL="0" indent="0">
              <a:buNone/>
            </a:pPr>
            <a:endParaRPr lang="en-US"/>
          </a:p>
        </p:txBody>
      </p:sp>
    </p:spTree>
    <p:extLst>
      <p:ext uri="{BB962C8B-B14F-4D97-AF65-F5344CB8AC3E}">
        <p14:creationId xmlns:p14="http://schemas.microsoft.com/office/powerpoint/2010/main" val="22110113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ircle(in)">
                                      <p:cBhvr>
                                        <p:cTn id="7"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4578"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85800" y="533400"/>
            <a:ext cx="3600450" cy="5595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4579"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79975" y="533400"/>
            <a:ext cx="3730625" cy="55959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561997857"/>
      </p:ext>
    </p:extLst>
  </p:cSld>
  <p:clrMapOvr>
    <a:masterClrMapping/>
  </p:clrMapOvr>
  <p:transition spd="slow" advClick="0" advTm="1000">
    <p:zoom dir="in"/>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24578"/>
                                        </p:tgtEl>
                                        <p:attrNameLst>
                                          <p:attrName>style.visibility</p:attrName>
                                        </p:attrNameLst>
                                      </p:cBhvr>
                                      <p:to>
                                        <p:strVal val="visible"/>
                                      </p:to>
                                    </p:set>
                                    <p:animEffect transition="in" filter="wheel(1)">
                                      <p:cBhvr>
                                        <p:cTn id="7" dur="2000"/>
                                        <p:tgtEl>
                                          <p:spTgt spid="24578"/>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nodeType="clickEffect">
                                  <p:stCondLst>
                                    <p:cond delay="0"/>
                                  </p:stCondLst>
                                  <p:childTnLst>
                                    <p:set>
                                      <p:cBhvr>
                                        <p:cTn id="11" dur="1" fill="hold">
                                          <p:stCondLst>
                                            <p:cond delay="0"/>
                                          </p:stCondLst>
                                        </p:cTn>
                                        <p:tgtEl>
                                          <p:spTgt spid="24579"/>
                                        </p:tgtEl>
                                        <p:attrNameLst>
                                          <p:attrName>style.visibility</p:attrName>
                                        </p:attrNameLst>
                                      </p:cBhvr>
                                      <p:to>
                                        <p:strVal val="visible"/>
                                      </p:to>
                                    </p:set>
                                    <p:animEffect transition="in" filter="wheel(1)">
                                      <p:cBhvr>
                                        <p:cTn id="12" dur="2000"/>
                                        <p:tgtEl>
                                          <p:spTgt spid="2457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7765" name="Picture 5" descr="3df96732b0782e46d4e37a5fd01d3336[1]"/>
          <p:cNvPicPr>
            <a:picLocks noChangeAspect="1" noChangeArrowheads="1"/>
          </p:cNvPicPr>
          <p:nvPr/>
        </p:nvPicPr>
        <p:blipFill>
          <a:blip r:embed="rId2">
            <a:extLst>
              <a:ext uri="{28A0092B-C50C-407E-A947-70E740481C1C}">
                <a14:useLocalDpi xmlns:a14="http://schemas.microsoft.com/office/drawing/2010/main" val="0"/>
              </a:ext>
            </a:extLst>
          </a:blip>
          <a:srcRect t="31305" b="30150"/>
          <a:stretch>
            <a:fillRect/>
          </a:stretch>
        </p:blipFill>
        <p:spPr bwMode="auto">
          <a:xfrm>
            <a:off x="4038600" y="1066800"/>
            <a:ext cx="4419600" cy="2362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7766" name="Picture 6" descr="Tivi%20samsung%20CS-29Z40PQ[1]"/>
          <p:cNvPicPr>
            <a:picLocks noChangeAspect="1" noChangeArrowheads="1"/>
          </p:cNvPicPr>
          <p:nvPr/>
        </p:nvPicPr>
        <p:blipFill>
          <a:blip r:embed="rId3">
            <a:extLst>
              <a:ext uri="{28A0092B-C50C-407E-A947-70E740481C1C}">
                <a14:useLocalDpi xmlns:a14="http://schemas.microsoft.com/office/drawing/2010/main" val="0"/>
              </a:ext>
            </a:extLst>
          </a:blip>
          <a:srcRect l="4256" t="8571" r="4256" b="19096"/>
          <a:stretch>
            <a:fillRect/>
          </a:stretch>
        </p:blipFill>
        <p:spPr bwMode="auto">
          <a:xfrm>
            <a:off x="381000" y="990600"/>
            <a:ext cx="3505200" cy="2771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117767" name="Picture 7" descr="03-09-09-2004[1]"/>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2362200" y="4038600"/>
            <a:ext cx="5257800" cy="2312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11863490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6" presetClass="entr" presetSubtype="0" fill="hold" nodeType="clickEffect">
                                  <p:stCondLst>
                                    <p:cond delay="0"/>
                                  </p:stCondLst>
                                  <p:childTnLst>
                                    <p:set>
                                      <p:cBhvr>
                                        <p:cTn id="6" dur="1" fill="hold">
                                          <p:stCondLst>
                                            <p:cond delay="0"/>
                                          </p:stCondLst>
                                        </p:cTn>
                                        <p:tgtEl>
                                          <p:spTgt spid="117766"/>
                                        </p:tgtEl>
                                        <p:attrNameLst>
                                          <p:attrName>style.visibility</p:attrName>
                                        </p:attrNameLst>
                                      </p:cBhvr>
                                      <p:to>
                                        <p:strVal val="visible"/>
                                      </p:to>
                                    </p:set>
                                    <p:animEffect transition="in" filter="wipe(down)">
                                      <p:cBhvr>
                                        <p:cTn id="7" dur="580">
                                          <p:stCondLst>
                                            <p:cond delay="0"/>
                                          </p:stCondLst>
                                        </p:cTn>
                                        <p:tgtEl>
                                          <p:spTgt spid="117766"/>
                                        </p:tgtEl>
                                      </p:cBhvr>
                                    </p:animEffect>
                                    <p:anim calcmode="lin" valueType="num">
                                      <p:cBhvr>
                                        <p:cTn id="8" dur="1822" tmFilter="0,0; 0.14,0.36; 0.43,0.73; 0.71,0.91; 1.0,1.0">
                                          <p:stCondLst>
                                            <p:cond delay="0"/>
                                          </p:stCondLst>
                                        </p:cTn>
                                        <p:tgtEl>
                                          <p:spTgt spid="117766"/>
                                        </p:tgtEl>
                                        <p:attrNameLst>
                                          <p:attrName>ppt_x</p:attrName>
                                        </p:attrNameLst>
                                      </p:cBhvr>
                                      <p:tavLst>
                                        <p:tav tm="0">
                                          <p:val>
                                            <p:strVal val="#ppt_x-0.25"/>
                                          </p:val>
                                        </p:tav>
                                        <p:tav tm="100000">
                                          <p:val>
                                            <p:strVal val="#ppt_x"/>
                                          </p:val>
                                        </p:tav>
                                      </p:tavLst>
                                    </p:anim>
                                    <p:anim calcmode="lin" valueType="num">
                                      <p:cBhvr>
                                        <p:cTn id="9" dur="664" tmFilter="0.0,0.0; 0.25,0.07; 0.50,0.2; 0.75,0.467; 1.0,1.0">
                                          <p:stCondLst>
                                            <p:cond delay="0"/>
                                          </p:stCondLst>
                                        </p:cTn>
                                        <p:tgtEl>
                                          <p:spTgt spid="117766"/>
                                        </p:tgtEl>
                                        <p:attrNameLst>
                                          <p:attrName>ppt_y</p:attrName>
                                        </p:attrNameLst>
                                      </p:cBhvr>
                                      <p:tavLst>
                                        <p:tav tm="0" fmla="#ppt_y-sin(pi*$)/3">
                                          <p:val>
                                            <p:fltVal val="0.5"/>
                                          </p:val>
                                        </p:tav>
                                        <p:tav tm="100000">
                                          <p:val>
                                            <p:fltVal val="1"/>
                                          </p:val>
                                        </p:tav>
                                      </p:tavLst>
                                    </p:anim>
                                    <p:anim calcmode="lin" valueType="num">
                                      <p:cBhvr>
                                        <p:cTn id="10" dur="664" tmFilter="0, 0; 0.125,0.2665; 0.25,0.4; 0.375,0.465; 0.5,0.5;  0.625,0.535; 0.75,0.6; 0.875,0.7335; 1,1">
                                          <p:stCondLst>
                                            <p:cond delay="664"/>
                                          </p:stCondLst>
                                        </p:cTn>
                                        <p:tgtEl>
                                          <p:spTgt spid="117766"/>
                                        </p:tgtEl>
                                        <p:attrNameLst>
                                          <p:attrName>ppt_y</p:attrName>
                                        </p:attrNameLst>
                                      </p:cBhvr>
                                      <p:tavLst>
                                        <p:tav tm="0" fmla="#ppt_y-sin(pi*$)/9">
                                          <p:val>
                                            <p:fltVal val="0"/>
                                          </p:val>
                                        </p:tav>
                                        <p:tav tm="100000">
                                          <p:val>
                                            <p:fltVal val="1"/>
                                          </p:val>
                                        </p:tav>
                                      </p:tavLst>
                                    </p:anim>
                                    <p:anim calcmode="lin" valueType="num">
                                      <p:cBhvr>
                                        <p:cTn id="11" dur="332" tmFilter="0, 0; 0.125,0.2665; 0.25,0.4; 0.375,0.465; 0.5,0.5;  0.625,0.535; 0.75,0.6; 0.875,0.7335; 1,1">
                                          <p:stCondLst>
                                            <p:cond delay="1324"/>
                                          </p:stCondLst>
                                        </p:cTn>
                                        <p:tgtEl>
                                          <p:spTgt spid="117766"/>
                                        </p:tgtEl>
                                        <p:attrNameLst>
                                          <p:attrName>ppt_y</p:attrName>
                                        </p:attrNameLst>
                                      </p:cBhvr>
                                      <p:tavLst>
                                        <p:tav tm="0" fmla="#ppt_y-sin(pi*$)/27">
                                          <p:val>
                                            <p:fltVal val="0"/>
                                          </p:val>
                                        </p:tav>
                                        <p:tav tm="100000">
                                          <p:val>
                                            <p:fltVal val="1"/>
                                          </p:val>
                                        </p:tav>
                                      </p:tavLst>
                                    </p:anim>
                                    <p:anim calcmode="lin" valueType="num">
                                      <p:cBhvr>
                                        <p:cTn id="12" dur="164" tmFilter="0, 0; 0.125,0.2665; 0.25,0.4; 0.375,0.465; 0.5,0.5;  0.625,0.535; 0.75,0.6; 0.875,0.7335; 1,1">
                                          <p:stCondLst>
                                            <p:cond delay="1656"/>
                                          </p:stCondLst>
                                        </p:cTn>
                                        <p:tgtEl>
                                          <p:spTgt spid="117766"/>
                                        </p:tgtEl>
                                        <p:attrNameLst>
                                          <p:attrName>ppt_y</p:attrName>
                                        </p:attrNameLst>
                                      </p:cBhvr>
                                      <p:tavLst>
                                        <p:tav tm="0" fmla="#ppt_y-sin(pi*$)/81">
                                          <p:val>
                                            <p:fltVal val="0"/>
                                          </p:val>
                                        </p:tav>
                                        <p:tav tm="100000">
                                          <p:val>
                                            <p:fltVal val="1"/>
                                          </p:val>
                                        </p:tav>
                                      </p:tavLst>
                                    </p:anim>
                                    <p:animScale>
                                      <p:cBhvr>
                                        <p:cTn id="13" dur="26">
                                          <p:stCondLst>
                                            <p:cond delay="650"/>
                                          </p:stCondLst>
                                        </p:cTn>
                                        <p:tgtEl>
                                          <p:spTgt spid="117766"/>
                                        </p:tgtEl>
                                      </p:cBhvr>
                                      <p:to x="100000" y="60000"/>
                                    </p:animScale>
                                    <p:animScale>
                                      <p:cBhvr>
                                        <p:cTn id="14" dur="166" decel="50000">
                                          <p:stCondLst>
                                            <p:cond delay="676"/>
                                          </p:stCondLst>
                                        </p:cTn>
                                        <p:tgtEl>
                                          <p:spTgt spid="117766"/>
                                        </p:tgtEl>
                                      </p:cBhvr>
                                      <p:to x="100000" y="100000"/>
                                    </p:animScale>
                                    <p:animScale>
                                      <p:cBhvr>
                                        <p:cTn id="15" dur="26">
                                          <p:stCondLst>
                                            <p:cond delay="1312"/>
                                          </p:stCondLst>
                                        </p:cTn>
                                        <p:tgtEl>
                                          <p:spTgt spid="117766"/>
                                        </p:tgtEl>
                                      </p:cBhvr>
                                      <p:to x="100000" y="80000"/>
                                    </p:animScale>
                                    <p:animScale>
                                      <p:cBhvr>
                                        <p:cTn id="16" dur="166" decel="50000">
                                          <p:stCondLst>
                                            <p:cond delay="1338"/>
                                          </p:stCondLst>
                                        </p:cTn>
                                        <p:tgtEl>
                                          <p:spTgt spid="117766"/>
                                        </p:tgtEl>
                                      </p:cBhvr>
                                      <p:to x="100000" y="100000"/>
                                    </p:animScale>
                                    <p:animScale>
                                      <p:cBhvr>
                                        <p:cTn id="17" dur="26">
                                          <p:stCondLst>
                                            <p:cond delay="1642"/>
                                          </p:stCondLst>
                                        </p:cTn>
                                        <p:tgtEl>
                                          <p:spTgt spid="117766"/>
                                        </p:tgtEl>
                                      </p:cBhvr>
                                      <p:to x="100000" y="90000"/>
                                    </p:animScale>
                                    <p:animScale>
                                      <p:cBhvr>
                                        <p:cTn id="18" dur="166" decel="50000">
                                          <p:stCondLst>
                                            <p:cond delay="1668"/>
                                          </p:stCondLst>
                                        </p:cTn>
                                        <p:tgtEl>
                                          <p:spTgt spid="117766"/>
                                        </p:tgtEl>
                                      </p:cBhvr>
                                      <p:to x="100000" y="100000"/>
                                    </p:animScale>
                                    <p:animScale>
                                      <p:cBhvr>
                                        <p:cTn id="19" dur="26">
                                          <p:stCondLst>
                                            <p:cond delay="1808"/>
                                          </p:stCondLst>
                                        </p:cTn>
                                        <p:tgtEl>
                                          <p:spTgt spid="117766"/>
                                        </p:tgtEl>
                                      </p:cBhvr>
                                      <p:to x="100000" y="95000"/>
                                    </p:animScale>
                                    <p:animScale>
                                      <p:cBhvr>
                                        <p:cTn id="20" dur="166" decel="50000">
                                          <p:stCondLst>
                                            <p:cond delay="1834"/>
                                          </p:stCondLst>
                                        </p:cTn>
                                        <p:tgtEl>
                                          <p:spTgt spid="117766"/>
                                        </p:tgtEl>
                                      </p:cBhvr>
                                      <p:to x="100000" y="100000"/>
                                    </p:animScale>
                                  </p:childTnLst>
                                </p:cTn>
                              </p:par>
                            </p:childTnLst>
                          </p:cTn>
                        </p:par>
                      </p:childTnLst>
                    </p:cTn>
                  </p:par>
                  <p:par>
                    <p:cTn id="21" fill="hold">
                      <p:stCondLst>
                        <p:cond delay="indefinite"/>
                      </p:stCondLst>
                      <p:childTnLst>
                        <p:par>
                          <p:cTn id="22" fill="hold">
                            <p:stCondLst>
                              <p:cond delay="0"/>
                            </p:stCondLst>
                            <p:childTnLst>
                              <p:par>
                                <p:cTn id="23" presetID="26" presetClass="entr" presetSubtype="0" fill="hold" nodeType="clickEffect">
                                  <p:stCondLst>
                                    <p:cond delay="0"/>
                                  </p:stCondLst>
                                  <p:childTnLst>
                                    <p:set>
                                      <p:cBhvr>
                                        <p:cTn id="24" dur="1" fill="hold">
                                          <p:stCondLst>
                                            <p:cond delay="0"/>
                                          </p:stCondLst>
                                        </p:cTn>
                                        <p:tgtEl>
                                          <p:spTgt spid="117765"/>
                                        </p:tgtEl>
                                        <p:attrNameLst>
                                          <p:attrName>style.visibility</p:attrName>
                                        </p:attrNameLst>
                                      </p:cBhvr>
                                      <p:to>
                                        <p:strVal val="visible"/>
                                      </p:to>
                                    </p:set>
                                    <p:animEffect transition="in" filter="wipe(down)">
                                      <p:cBhvr>
                                        <p:cTn id="25" dur="580">
                                          <p:stCondLst>
                                            <p:cond delay="0"/>
                                          </p:stCondLst>
                                        </p:cTn>
                                        <p:tgtEl>
                                          <p:spTgt spid="117765"/>
                                        </p:tgtEl>
                                      </p:cBhvr>
                                    </p:animEffect>
                                    <p:anim calcmode="lin" valueType="num">
                                      <p:cBhvr>
                                        <p:cTn id="26" dur="1822" tmFilter="0,0; 0.14,0.36; 0.43,0.73; 0.71,0.91; 1.0,1.0">
                                          <p:stCondLst>
                                            <p:cond delay="0"/>
                                          </p:stCondLst>
                                        </p:cTn>
                                        <p:tgtEl>
                                          <p:spTgt spid="117765"/>
                                        </p:tgtEl>
                                        <p:attrNameLst>
                                          <p:attrName>ppt_x</p:attrName>
                                        </p:attrNameLst>
                                      </p:cBhvr>
                                      <p:tavLst>
                                        <p:tav tm="0">
                                          <p:val>
                                            <p:strVal val="#ppt_x-0.25"/>
                                          </p:val>
                                        </p:tav>
                                        <p:tav tm="100000">
                                          <p:val>
                                            <p:strVal val="#ppt_x"/>
                                          </p:val>
                                        </p:tav>
                                      </p:tavLst>
                                    </p:anim>
                                    <p:anim calcmode="lin" valueType="num">
                                      <p:cBhvr>
                                        <p:cTn id="27" dur="664" tmFilter="0.0,0.0; 0.25,0.07; 0.50,0.2; 0.75,0.467; 1.0,1.0">
                                          <p:stCondLst>
                                            <p:cond delay="0"/>
                                          </p:stCondLst>
                                        </p:cTn>
                                        <p:tgtEl>
                                          <p:spTgt spid="117765"/>
                                        </p:tgtEl>
                                        <p:attrNameLst>
                                          <p:attrName>ppt_y</p:attrName>
                                        </p:attrNameLst>
                                      </p:cBhvr>
                                      <p:tavLst>
                                        <p:tav tm="0" fmla="#ppt_y-sin(pi*$)/3">
                                          <p:val>
                                            <p:fltVal val="0.5"/>
                                          </p:val>
                                        </p:tav>
                                        <p:tav tm="100000">
                                          <p:val>
                                            <p:fltVal val="1"/>
                                          </p:val>
                                        </p:tav>
                                      </p:tavLst>
                                    </p:anim>
                                    <p:anim calcmode="lin" valueType="num">
                                      <p:cBhvr>
                                        <p:cTn id="28" dur="664" tmFilter="0, 0; 0.125,0.2665; 0.25,0.4; 0.375,0.465; 0.5,0.5;  0.625,0.535; 0.75,0.6; 0.875,0.7335; 1,1">
                                          <p:stCondLst>
                                            <p:cond delay="664"/>
                                          </p:stCondLst>
                                        </p:cTn>
                                        <p:tgtEl>
                                          <p:spTgt spid="117765"/>
                                        </p:tgtEl>
                                        <p:attrNameLst>
                                          <p:attrName>ppt_y</p:attrName>
                                        </p:attrNameLst>
                                      </p:cBhvr>
                                      <p:tavLst>
                                        <p:tav tm="0" fmla="#ppt_y-sin(pi*$)/9">
                                          <p:val>
                                            <p:fltVal val="0"/>
                                          </p:val>
                                        </p:tav>
                                        <p:tav tm="100000">
                                          <p:val>
                                            <p:fltVal val="1"/>
                                          </p:val>
                                        </p:tav>
                                      </p:tavLst>
                                    </p:anim>
                                    <p:anim calcmode="lin" valueType="num">
                                      <p:cBhvr>
                                        <p:cTn id="29" dur="332" tmFilter="0, 0; 0.125,0.2665; 0.25,0.4; 0.375,0.465; 0.5,0.5;  0.625,0.535; 0.75,0.6; 0.875,0.7335; 1,1">
                                          <p:stCondLst>
                                            <p:cond delay="1324"/>
                                          </p:stCondLst>
                                        </p:cTn>
                                        <p:tgtEl>
                                          <p:spTgt spid="117765"/>
                                        </p:tgtEl>
                                        <p:attrNameLst>
                                          <p:attrName>ppt_y</p:attrName>
                                        </p:attrNameLst>
                                      </p:cBhvr>
                                      <p:tavLst>
                                        <p:tav tm="0" fmla="#ppt_y-sin(pi*$)/27">
                                          <p:val>
                                            <p:fltVal val="0"/>
                                          </p:val>
                                        </p:tav>
                                        <p:tav tm="100000">
                                          <p:val>
                                            <p:fltVal val="1"/>
                                          </p:val>
                                        </p:tav>
                                      </p:tavLst>
                                    </p:anim>
                                    <p:anim calcmode="lin" valueType="num">
                                      <p:cBhvr>
                                        <p:cTn id="30" dur="164" tmFilter="0, 0; 0.125,0.2665; 0.25,0.4; 0.375,0.465; 0.5,0.5;  0.625,0.535; 0.75,0.6; 0.875,0.7335; 1,1">
                                          <p:stCondLst>
                                            <p:cond delay="1656"/>
                                          </p:stCondLst>
                                        </p:cTn>
                                        <p:tgtEl>
                                          <p:spTgt spid="117765"/>
                                        </p:tgtEl>
                                        <p:attrNameLst>
                                          <p:attrName>ppt_y</p:attrName>
                                        </p:attrNameLst>
                                      </p:cBhvr>
                                      <p:tavLst>
                                        <p:tav tm="0" fmla="#ppt_y-sin(pi*$)/81">
                                          <p:val>
                                            <p:fltVal val="0"/>
                                          </p:val>
                                        </p:tav>
                                        <p:tav tm="100000">
                                          <p:val>
                                            <p:fltVal val="1"/>
                                          </p:val>
                                        </p:tav>
                                      </p:tavLst>
                                    </p:anim>
                                    <p:animScale>
                                      <p:cBhvr>
                                        <p:cTn id="31" dur="26">
                                          <p:stCondLst>
                                            <p:cond delay="650"/>
                                          </p:stCondLst>
                                        </p:cTn>
                                        <p:tgtEl>
                                          <p:spTgt spid="117765"/>
                                        </p:tgtEl>
                                      </p:cBhvr>
                                      <p:to x="100000" y="60000"/>
                                    </p:animScale>
                                    <p:animScale>
                                      <p:cBhvr>
                                        <p:cTn id="32" dur="166" decel="50000">
                                          <p:stCondLst>
                                            <p:cond delay="676"/>
                                          </p:stCondLst>
                                        </p:cTn>
                                        <p:tgtEl>
                                          <p:spTgt spid="117765"/>
                                        </p:tgtEl>
                                      </p:cBhvr>
                                      <p:to x="100000" y="100000"/>
                                    </p:animScale>
                                    <p:animScale>
                                      <p:cBhvr>
                                        <p:cTn id="33" dur="26">
                                          <p:stCondLst>
                                            <p:cond delay="1312"/>
                                          </p:stCondLst>
                                        </p:cTn>
                                        <p:tgtEl>
                                          <p:spTgt spid="117765"/>
                                        </p:tgtEl>
                                      </p:cBhvr>
                                      <p:to x="100000" y="80000"/>
                                    </p:animScale>
                                    <p:animScale>
                                      <p:cBhvr>
                                        <p:cTn id="34" dur="166" decel="50000">
                                          <p:stCondLst>
                                            <p:cond delay="1338"/>
                                          </p:stCondLst>
                                        </p:cTn>
                                        <p:tgtEl>
                                          <p:spTgt spid="117765"/>
                                        </p:tgtEl>
                                      </p:cBhvr>
                                      <p:to x="100000" y="100000"/>
                                    </p:animScale>
                                    <p:animScale>
                                      <p:cBhvr>
                                        <p:cTn id="35" dur="26">
                                          <p:stCondLst>
                                            <p:cond delay="1642"/>
                                          </p:stCondLst>
                                        </p:cTn>
                                        <p:tgtEl>
                                          <p:spTgt spid="117765"/>
                                        </p:tgtEl>
                                      </p:cBhvr>
                                      <p:to x="100000" y="90000"/>
                                    </p:animScale>
                                    <p:animScale>
                                      <p:cBhvr>
                                        <p:cTn id="36" dur="166" decel="50000">
                                          <p:stCondLst>
                                            <p:cond delay="1668"/>
                                          </p:stCondLst>
                                        </p:cTn>
                                        <p:tgtEl>
                                          <p:spTgt spid="117765"/>
                                        </p:tgtEl>
                                      </p:cBhvr>
                                      <p:to x="100000" y="100000"/>
                                    </p:animScale>
                                    <p:animScale>
                                      <p:cBhvr>
                                        <p:cTn id="37" dur="26">
                                          <p:stCondLst>
                                            <p:cond delay="1808"/>
                                          </p:stCondLst>
                                        </p:cTn>
                                        <p:tgtEl>
                                          <p:spTgt spid="117765"/>
                                        </p:tgtEl>
                                      </p:cBhvr>
                                      <p:to x="100000" y="95000"/>
                                    </p:animScale>
                                    <p:animScale>
                                      <p:cBhvr>
                                        <p:cTn id="38" dur="166" decel="50000">
                                          <p:stCondLst>
                                            <p:cond delay="1834"/>
                                          </p:stCondLst>
                                        </p:cTn>
                                        <p:tgtEl>
                                          <p:spTgt spid="117765"/>
                                        </p:tgtEl>
                                      </p:cBhvr>
                                      <p:to x="100000" y="100000"/>
                                    </p:animScale>
                                  </p:childTnLst>
                                </p:cTn>
                              </p:par>
                            </p:childTnLst>
                          </p:cTn>
                        </p:par>
                      </p:childTnLst>
                    </p:cTn>
                  </p:par>
                  <p:par>
                    <p:cTn id="39" fill="hold">
                      <p:stCondLst>
                        <p:cond delay="indefinite"/>
                      </p:stCondLst>
                      <p:childTnLst>
                        <p:par>
                          <p:cTn id="40" fill="hold">
                            <p:stCondLst>
                              <p:cond delay="0"/>
                            </p:stCondLst>
                            <p:childTnLst>
                              <p:par>
                                <p:cTn id="41" presetID="53" presetClass="entr" presetSubtype="16" fill="hold" nodeType="clickEffect">
                                  <p:stCondLst>
                                    <p:cond delay="0"/>
                                  </p:stCondLst>
                                  <p:childTnLst>
                                    <p:set>
                                      <p:cBhvr>
                                        <p:cTn id="42" dur="1" fill="hold">
                                          <p:stCondLst>
                                            <p:cond delay="0"/>
                                          </p:stCondLst>
                                        </p:cTn>
                                        <p:tgtEl>
                                          <p:spTgt spid="117767"/>
                                        </p:tgtEl>
                                        <p:attrNameLst>
                                          <p:attrName>style.visibility</p:attrName>
                                        </p:attrNameLst>
                                      </p:cBhvr>
                                      <p:to>
                                        <p:strVal val="visible"/>
                                      </p:to>
                                    </p:set>
                                    <p:anim calcmode="lin" valueType="num">
                                      <p:cBhvr>
                                        <p:cTn id="43" dur="500" fill="hold"/>
                                        <p:tgtEl>
                                          <p:spTgt spid="117767"/>
                                        </p:tgtEl>
                                        <p:attrNameLst>
                                          <p:attrName>ppt_w</p:attrName>
                                        </p:attrNameLst>
                                      </p:cBhvr>
                                      <p:tavLst>
                                        <p:tav tm="0">
                                          <p:val>
                                            <p:fltVal val="0"/>
                                          </p:val>
                                        </p:tav>
                                        <p:tav tm="100000">
                                          <p:val>
                                            <p:strVal val="#ppt_w"/>
                                          </p:val>
                                        </p:tav>
                                      </p:tavLst>
                                    </p:anim>
                                    <p:anim calcmode="lin" valueType="num">
                                      <p:cBhvr>
                                        <p:cTn id="44" dur="500" fill="hold"/>
                                        <p:tgtEl>
                                          <p:spTgt spid="117767"/>
                                        </p:tgtEl>
                                        <p:attrNameLst>
                                          <p:attrName>ppt_h</p:attrName>
                                        </p:attrNameLst>
                                      </p:cBhvr>
                                      <p:tavLst>
                                        <p:tav tm="0">
                                          <p:val>
                                            <p:fltVal val="0"/>
                                          </p:val>
                                        </p:tav>
                                        <p:tav tm="100000">
                                          <p:val>
                                            <p:strVal val="#ppt_h"/>
                                          </p:val>
                                        </p:tav>
                                      </p:tavLst>
                                    </p:anim>
                                    <p:animEffect transition="in" filter="fade">
                                      <p:cBhvr>
                                        <p:cTn id="45" dur="500"/>
                                        <p:tgtEl>
                                          <p:spTgt spid="11776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533400"/>
            <a:ext cx="8229600" cy="5791200"/>
          </a:xfrm>
        </p:spPr>
        <p:txBody>
          <a:bodyPr/>
          <a:lstStyle/>
          <a:p>
            <a:pPr marL="0" indent="0">
              <a:buNone/>
            </a:pPr>
            <a:endParaRPr lang="en-US" sz="4800" smtClean="0">
              <a:latin typeface="Times New Roman" pitchFamily="18" charset="0"/>
              <a:cs typeface="Times New Roman" pitchFamily="18" charset="0"/>
            </a:endParaRPr>
          </a:p>
          <a:p>
            <a:pPr marL="0" indent="0">
              <a:buNone/>
            </a:pPr>
            <a:endParaRPr lang="en-US" sz="4800">
              <a:latin typeface="Times New Roman" pitchFamily="18" charset="0"/>
              <a:cs typeface="Times New Roman" pitchFamily="18" charset="0"/>
            </a:endParaRPr>
          </a:p>
          <a:p>
            <a:pPr marL="0" indent="0">
              <a:buNone/>
            </a:pPr>
            <a:r>
              <a:rPr lang="en-US" sz="4800" smtClean="0">
                <a:latin typeface="Times New Roman" pitchFamily="18" charset="0"/>
                <a:cs typeface="Times New Roman" pitchFamily="18" charset="0"/>
              </a:rPr>
              <a:t>  </a:t>
            </a:r>
            <a:r>
              <a:rPr lang="en-US" sz="4800" smtClean="0">
                <a:solidFill>
                  <a:srgbClr val="0070C0"/>
                </a:solidFill>
                <a:latin typeface="Times New Roman" pitchFamily="18" charset="0"/>
                <a:cs typeface="Times New Roman" pitchFamily="18" charset="0"/>
              </a:rPr>
              <a:t>Quan </a:t>
            </a:r>
            <a:r>
              <a:rPr lang="en-US" sz="4800">
                <a:solidFill>
                  <a:srgbClr val="0070C0"/>
                </a:solidFill>
                <a:latin typeface="Times New Roman" pitchFamily="18" charset="0"/>
                <a:cs typeface="Times New Roman" pitchFamily="18" charset="0"/>
              </a:rPr>
              <a:t>sát hình  vẽ 1.3a,b </a:t>
            </a:r>
            <a:r>
              <a:rPr lang="en-US" sz="4800" smtClean="0">
                <a:solidFill>
                  <a:srgbClr val="0070C0"/>
                </a:solidFill>
                <a:latin typeface="Times New Roman" pitchFamily="18" charset="0"/>
                <a:cs typeface="Times New Roman" pitchFamily="18" charset="0"/>
              </a:rPr>
              <a:t>(Sgk):  Chúng </a:t>
            </a:r>
            <a:r>
              <a:rPr lang="en-US" sz="4800">
                <a:solidFill>
                  <a:srgbClr val="0070C0"/>
                </a:solidFill>
                <a:latin typeface="Times New Roman" pitchFamily="18" charset="0"/>
                <a:cs typeface="Times New Roman" pitchFamily="18" charset="0"/>
              </a:rPr>
              <a:t>ta hiểu được điều gì </a:t>
            </a:r>
            <a:r>
              <a:rPr lang="en-US" sz="4800" smtClean="0">
                <a:solidFill>
                  <a:srgbClr val="0070C0"/>
                </a:solidFill>
                <a:latin typeface="Times New Roman" pitchFamily="18" charset="0"/>
                <a:cs typeface="Times New Roman" pitchFamily="18" charset="0"/>
              </a:rPr>
              <a:t>?</a:t>
            </a:r>
            <a:r>
              <a:rPr lang="en-US">
                <a:latin typeface="Times New Roman" pitchFamily="18" charset="0"/>
                <a:cs typeface="Times New Roman" pitchFamily="18" charset="0"/>
              </a:rPr>
              <a:t> </a:t>
            </a:r>
          </a:p>
          <a:p>
            <a:endParaRPr lang="en-US"/>
          </a:p>
        </p:txBody>
      </p:sp>
    </p:spTree>
    <p:extLst>
      <p:ext uri="{BB962C8B-B14F-4D97-AF65-F5344CB8AC3E}">
        <p14:creationId xmlns:p14="http://schemas.microsoft.com/office/powerpoint/2010/main" val="392693775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ircle(in)">
                                      <p:cBhvr>
                                        <p:cTn id="7"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9" name="Picture 7" descr="DSCF0019"/>
          <p:cNvPicPr>
            <a:picLocks noChangeAspect="1" noChangeArrowheads="1"/>
          </p:cNvPicPr>
          <p:nvPr/>
        </p:nvPicPr>
        <p:blipFill>
          <a:blip r:embed="rId2">
            <a:extLst>
              <a:ext uri="{28A0092B-C50C-407E-A947-70E740481C1C}">
                <a14:useLocalDpi xmlns:a14="http://schemas.microsoft.com/office/drawing/2010/main" val="0"/>
              </a:ext>
            </a:extLst>
          </a:blip>
          <a:srcRect l="3867" r="1758"/>
          <a:stretch>
            <a:fillRect/>
          </a:stretch>
        </p:blipFill>
        <p:spPr bwMode="auto">
          <a:xfrm>
            <a:off x="173038" y="1127125"/>
            <a:ext cx="3021012" cy="26082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8239" name="Group 47"/>
          <p:cNvGrpSpPr>
            <a:grpSpLocks/>
          </p:cNvGrpSpPr>
          <p:nvPr/>
        </p:nvGrpSpPr>
        <p:grpSpPr bwMode="auto">
          <a:xfrm>
            <a:off x="3467100" y="1020763"/>
            <a:ext cx="2209800" cy="2820987"/>
            <a:chOff x="192" y="1561"/>
            <a:chExt cx="2256" cy="1367"/>
          </a:xfrm>
        </p:grpSpPr>
        <p:sp>
          <p:nvSpPr>
            <p:cNvPr id="25612" name="Line 48"/>
            <p:cNvSpPr>
              <a:spLocks noChangeShapeType="1"/>
            </p:cNvSpPr>
            <p:nvPr/>
          </p:nvSpPr>
          <p:spPr bwMode="auto">
            <a:xfrm>
              <a:off x="192" y="2736"/>
              <a:ext cx="480"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3" name="Line 49"/>
            <p:cNvSpPr>
              <a:spLocks noChangeShapeType="1"/>
            </p:cNvSpPr>
            <p:nvPr/>
          </p:nvSpPr>
          <p:spPr bwMode="auto">
            <a:xfrm>
              <a:off x="864" y="2640"/>
              <a:ext cx="0" cy="192"/>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4" name="Line 50"/>
            <p:cNvSpPr>
              <a:spLocks noChangeShapeType="1"/>
            </p:cNvSpPr>
            <p:nvPr/>
          </p:nvSpPr>
          <p:spPr bwMode="auto">
            <a:xfrm>
              <a:off x="960" y="2544"/>
              <a:ext cx="0" cy="384"/>
            </a:xfrm>
            <a:prstGeom prst="line">
              <a:avLst/>
            </a:prstGeom>
            <a:noFill/>
            <a:ln w="38100">
              <a:solidFill>
                <a:srgbClr val="FF00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5" name="Line 51"/>
            <p:cNvSpPr>
              <a:spLocks noChangeShapeType="1"/>
            </p:cNvSpPr>
            <p:nvPr/>
          </p:nvSpPr>
          <p:spPr bwMode="auto">
            <a:xfrm>
              <a:off x="960" y="2736"/>
              <a:ext cx="624"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6" name="Line 52"/>
            <p:cNvSpPr>
              <a:spLocks noChangeShapeType="1"/>
            </p:cNvSpPr>
            <p:nvPr/>
          </p:nvSpPr>
          <p:spPr bwMode="auto">
            <a:xfrm>
              <a:off x="2016" y="2736"/>
              <a:ext cx="0"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7" name="Line 53"/>
            <p:cNvSpPr>
              <a:spLocks noChangeShapeType="1"/>
            </p:cNvSpPr>
            <p:nvPr/>
          </p:nvSpPr>
          <p:spPr bwMode="auto">
            <a:xfrm>
              <a:off x="1920" y="2736"/>
              <a:ext cx="528"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8" name="Line 54"/>
            <p:cNvSpPr>
              <a:spLocks noChangeShapeType="1"/>
            </p:cNvSpPr>
            <p:nvPr/>
          </p:nvSpPr>
          <p:spPr bwMode="auto">
            <a:xfrm flipV="1">
              <a:off x="2448" y="1680"/>
              <a:ext cx="0" cy="1056"/>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19" name="Line 55"/>
            <p:cNvSpPr>
              <a:spLocks noChangeShapeType="1"/>
            </p:cNvSpPr>
            <p:nvPr/>
          </p:nvSpPr>
          <p:spPr bwMode="auto">
            <a:xfrm>
              <a:off x="960" y="2736"/>
              <a:ext cx="0" cy="192"/>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0" name="Line 56"/>
            <p:cNvSpPr>
              <a:spLocks noChangeShapeType="1"/>
            </p:cNvSpPr>
            <p:nvPr/>
          </p:nvSpPr>
          <p:spPr bwMode="auto">
            <a:xfrm>
              <a:off x="2112" y="2832"/>
              <a:ext cx="0"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1" name="Line 57"/>
            <p:cNvSpPr>
              <a:spLocks noChangeShapeType="1"/>
            </p:cNvSpPr>
            <p:nvPr/>
          </p:nvSpPr>
          <p:spPr bwMode="auto">
            <a:xfrm>
              <a:off x="192" y="1680"/>
              <a:ext cx="912"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2" name="Line 58"/>
            <p:cNvSpPr>
              <a:spLocks noChangeShapeType="1"/>
            </p:cNvSpPr>
            <p:nvPr/>
          </p:nvSpPr>
          <p:spPr bwMode="auto">
            <a:xfrm flipH="1">
              <a:off x="1440" y="1680"/>
              <a:ext cx="960"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3" name="Line 59"/>
            <p:cNvSpPr>
              <a:spLocks noChangeShapeType="1"/>
            </p:cNvSpPr>
            <p:nvPr/>
          </p:nvSpPr>
          <p:spPr bwMode="auto">
            <a:xfrm flipH="1">
              <a:off x="1440" y="1680"/>
              <a:ext cx="1008" cy="0"/>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4" name="Oval 60"/>
            <p:cNvSpPr>
              <a:spLocks noChangeArrowheads="1"/>
            </p:cNvSpPr>
            <p:nvPr/>
          </p:nvSpPr>
          <p:spPr bwMode="auto">
            <a:xfrm>
              <a:off x="1584" y="2688"/>
              <a:ext cx="48" cy="48"/>
            </a:xfrm>
            <a:prstGeom prst="ellipse">
              <a:avLst/>
            </a:prstGeom>
            <a:solidFill>
              <a:schemeClr val="tx1"/>
            </a:solidFill>
            <a:ln w="9525">
              <a:solidFill>
                <a:schemeClr val="tx1"/>
              </a:solidFill>
              <a:round/>
              <a:headEnd/>
              <a:tailEnd/>
            </a:ln>
          </p:spPr>
          <p:txBody>
            <a:bodyPr wrap="none" anchor="ctr"/>
            <a:lstStyle/>
            <a:p>
              <a:endParaRPr lang="vi-VN" altLang="en-US"/>
            </a:p>
          </p:txBody>
        </p:sp>
        <p:sp>
          <p:nvSpPr>
            <p:cNvPr id="25625" name="Oval 61"/>
            <p:cNvSpPr>
              <a:spLocks noChangeArrowheads="1"/>
            </p:cNvSpPr>
            <p:nvPr/>
          </p:nvSpPr>
          <p:spPr bwMode="auto">
            <a:xfrm>
              <a:off x="1872" y="2688"/>
              <a:ext cx="48" cy="48"/>
            </a:xfrm>
            <a:prstGeom prst="ellipse">
              <a:avLst/>
            </a:prstGeom>
            <a:solidFill>
              <a:schemeClr val="tx1"/>
            </a:solidFill>
            <a:ln w="9525">
              <a:solidFill>
                <a:schemeClr val="tx1"/>
              </a:solidFill>
              <a:round/>
              <a:headEnd/>
              <a:tailEnd/>
            </a:ln>
          </p:spPr>
          <p:txBody>
            <a:bodyPr wrap="none" anchor="ctr"/>
            <a:lstStyle/>
            <a:p>
              <a:endParaRPr lang="vi-VN" altLang="en-US"/>
            </a:p>
          </p:txBody>
        </p:sp>
        <p:sp>
          <p:nvSpPr>
            <p:cNvPr id="25626" name="Line 62"/>
            <p:cNvSpPr>
              <a:spLocks noChangeShapeType="1"/>
            </p:cNvSpPr>
            <p:nvPr/>
          </p:nvSpPr>
          <p:spPr bwMode="auto">
            <a:xfrm flipH="1">
              <a:off x="1104" y="2448"/>
              <a:ext cx="0" cy="96"/>
            </a:xfrm>
            <a:prstGeom prst="line">
              <a:avLst/>
            </a:prstGeom>
            <a:noFill/>
            <a:ln w="38100">
              <a:solidFill>
                <a:srgbClr val="FF00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7" name="Line 63"/>
            <p:cNvSpPr>
              <a:spLocks noChangeShapeType="1"/>
            </p:cNvSpPr>
            <p:nvPr/>
          </p:nvSpPr>
          <p:spPr bwMode="auto">
            <a:xfrm>
              <a:off x="432" y="2544"/>
              <a:ext cx="144" cy="0"/>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8" name="Line 64"/>
            <p:cNvSpPr>
              <a:spLocks noChangeShapeType="1"/>
            </p:cNvSpPr>
            <p:nvPr/>
          </p:nvSpPr>
          <p:spPr bwMode="auto">
            <a:xfrm>
              <a:off x="1056" y="2496"/>
              <a:ext cx="96" cy="0"/>
            </a:xfrm>
            <a:prstGeom prst="line">
              <a:avLst/>
            </a:prstGeom>
            <a:noFill/>
            <a:ln w="38100">
              <a:solidFill>
                <a:srgbClr val="FF33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29" name="Text Box 65"/>
            <p:cNvSpPr txBox="1">
              <a:spLocks noChangeArrowheads="1"/>
            </p:cNvSpPr>
            <p:nvPr/>
          </p:nvSpPr>
          <p:spPr bwMode="auto">
            <a:xfrm>
              <a:off x="1680" y="2256"/>
              <a:ext cx="386" cy="2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eaLnBrk="1" hangingPunct="1">
                <a:spcBef>
                  <a:spcPct val="50000"/>
                </a:spcBef>
              </a:pPr>
              <a:endParaRPr lang="vi-VN" altLang="en-US" sz="2800" b="1">
                <a:latin typeface="Arial" charset="0"/>
              </a:endParaRPr>
            </a:p>
          </p:txBody>
        </p:sp>
        <p:sp>
          <p:nvSpPr>
            <p:cNvPr id="25630" name="Line 66"/>
            <p:cNvSpPr>
              <a:spLocks noChangeShapeType="1"/>
            </p:cNvSpPr>
            <p:nvPr/>
          </p:nvSpPr>
          <p:spPr bwMode="auto">
            <a:xfrm flipV="1">
              <a:off x="192" y="1680"/>
              <a:ext cx="0" cy="1056"/>
            </a:xfrm>
            <a:prstGeom prst="line">
              <a:avLst/>
            </a:prstGeom>
            <a:noFill/>
            <a:ln w="38100">
              <a:solidFill>
                <a:srgbClr val="CC6600"/>
              </a:solidFill>
              <a:round/>
              <a:headEnd/>
              <a:tailEnd/>
            </a:ln>
            <a:extLst>
              <a:ext uri="{909E8E84-426E-40DD-AFC4-6F175D3DCCD1}">
                <a14:hiddenFill xmlns:a14="http://schemas.microsoft.com/office/drawing/2010/main">
                  <a:noFill/>
                </a14:hiddenFill>
              </a:ext>
            </a:extLst>
          </p:spPr>
          <p:txBody>
            <a:bodyPr/>
            <a:lstStyle/>
            <a:p>
              <a:endParaRPr lang="en-US"/>
            </a:p>
          </p:txBody>
        </p:sp>
        <p:grpSp>
          <p:nvGrpSpPr>
            <p:cNvPr id="25631" name="Group 67"/>
            <p:cNvGrpSpPr>
              <a:grpSpLocks/>
            </p:cNvGrpSpPr>
            <p:nvPr/>
          </p:nvGrpSpPr>
          <p:grpSpPr bwMode="auto">
            <a:xfrm rot="-2700000">
              <a:off x="1248" y="2736"/>
              <a:ext cx="691" cy="29"/>
              <a:chOff x="1615" y="3714"/>
              <a:chExt cx="660" cy="2"/>
            </a:xfrm>
          </p:grpSpPr>
          <p:sp>
            <p:nvSpPr>
              <p:cNvPr id="25638" name="Line 68"/>
              <p:cNvSpPr>
                <a:spLocks noChangeShapeType="1"/>
              </p:cNvSpPr>
              <p:nvPr/>
            </p:nvSpPr>
            <p:spPr bwMode="auto">
              <a:xfrm>
                <a:off x="1960" y="3714"/>
                <a:ext cx="315" cy="1"/>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39" name="Line 69"/>
              <p:cNvSpPr>
                <a:spLocks noChangeShapeType="1"/>
              </p:cNvSpPr>
              <p:nvPr/>
            </p:nvSpPr>
            <p:spPr bwMode="auto">
              <a:xfrm>
                <a:off x="1615" y="3715"/>
                <a:ext cx="315" cy="1"/>
              </a:xfrm>
              <a:prstGeom prst="line">
                <a:avLst/>
              </a:prstGeom>
              <a:noFill/>
              <a:ln w="38100">
                <a:solidFill>
                  <a:srgbClr val="FFFFFF"/>
                </a:solidFill>
                <a:round/>
                <a:headEnd/>
                <a:tailEnd/>
              </a:ln>
              <a:extLst>
                <a:ext uri="{909E8E84-426E-40DD-AFC4-6F175D3DCCD1}">
                  <a14:hiddenFill xmlns:a14="http://schemas.microsoft.com/office/drawing/2010/main">
                    <a:noFill/>
                  </a14:hiddenFill>
                </a:ext>
              </a:extLst>
            </p:spPr>
            <p:txBody>
              <a:bodyPr/>
              <a:lstStyle/>
              <a:p>
                <a:endParaRPr lang="en-US"/>
              </a:p>
            </p:txBody>
          </p:sp>
        </p:grpSp>
        <p:grpSp>
          <p:nvGrpSpPr>
            <p:cNvPr id="25632" name="Group 70"/>
            <p:cNvGrpSpPr>
              <a:grpSpLocks/>
            </p:cNvGrpSpPr>
            <p:nvPr/>
          </p:nvGrpSpPr>
          <p:grpSpPr bwMode="auto">
            <a:xfrm>
              <a:off x="1033" y="1561"/>
              <a:ext cx="593" cy="331"/>
              <a:chOff x="1561" y="2406"/>
              <a:chExt cx="593" cy="331"/>
            </a:xfrm>
          </p:grpSpPr>
          <p:sp>
            <p:nvSpPr>
              <p:cNvPr id="25635" name="Oval 71"/>
              <p:cNvSpPr>
                <a:spLocks noChangeArrowheads="1"/>
              </p:cNvSpPr>
              <p:nvPr/>
            </p:nvSpPr>
            <p:spPr bwMode="auto">
              <a:xfrm rot="1006237">
                <a:off x="1561" y="2406"/>
                <a:ext cx="593" cy="331"/>
              </a:xfrm>
              <a:prstGeom prst="ellipse">
                <a:avLst/>
              </a:prstGeom>
              <a:solidFill>
                <a:srgbClr val="FFFFCC"/>
              </a:solidFill>
              <a:ln w="38100">
                <a:solidFill>
                  <a:srgbClr val="FF9900"/>
                </a:solidFill>
                <a:round/>
                <a:headEnd/>
                <a:tailEnd/>
              </a:ln>
            </p:spPr>
            <p:txBody>
              <a:bodyPr wrap="none" anchor="ctr"/>
              <a:lstStyle/>
              <a:p>
                <a:pPr algn="ctr" eaLnBrk="1" hangingPunct="1"/>
                <a:endParaRPr lang="vi-VN" altLang="en-US">
                  <a:solidFill>
                    <a:srgbClr val="CC6600"/>
                  </a:solidFill>
                  <a:latin typeface="VNI-Times" pitchFamily="2" charset="0"/>
                </a:endParaRPr>
              </a:p>
            </p:txBody>
          </p:sp>
          <p:sp>
            <p:nvSpPr>
              <p:cNvPr id="25636" name="Line 72"/>
              <p:cNvSpPr>
                <a:spLocks noChangeShapeType="1"/>
              </p:cNvSpPr>
              <p:nvPr/>
            </p:nvSpPr>
            <p:spPr bwMode="auto">
              <a:xfrm>
                <a:off x="1711" y="2453"/>
                <a:ext cx="305" cy="268"/>
              </a:xfrm>
              <a:prstGeom prst="line">
                <a:avLst/>
              </a:prstGeom>
              <a:noFill/>
              <a:ln w="38100">
                <a:solidFill>
                  <a:srgbClr val="FF99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37" name="Line 73"/>
              <p:cNvSpPr>
                <a:spLocks noChangeShapeType="1"/>
              </p:cNvSpPr>
              <p:nvPr/>
            </p:nvSpPr>
            <p:spPr bwMode="auto">
              <a:xfrm flipH="1">
                <a:off x="1600" y="2445"/>
                <a:ext cx="444" cy="268"/>
              </a:xfrm>
              <a:prstGeom prst="line">
                <a:avLst/>
              </a:prstGeom>
              <a:noFill/>
              <a:ln w="38100">
                <a:solidFill>
                  <a:srgbClr val="FF9900"/>
                </a:solidFill>
                <a:round/>
                <a:headEnd/>
                <a:tailEnd/>
              </a:ln>
              <a:extLst>
                <a:ext uri="{909E8E84-426E-40DD-AFC4-6F175D3DCCD1}">
                  <a14:hiddenFill xmlns:a14="http://schemas.microsoft.com/office/drawing/2010/main">
                    <a:noFill/>
                  </a14:hiddenFill>
                </a:ext>
              </a:extLst>
            </p:spPr>
            <p:txBody>
              <a:bodyPr/>
              <a:lstStyle/>
              <a:p>
                <a:endParaRPr lang="en-US"/>
              </a:p>
            </p:txBody>
          </p:sp>
        </p:grpSp>
        <p:sp>
          <p:nvSpPr>
            <p:cNvPr id="25633" name="Line 74"/>
            <p:cNvSpPr>
              <a:spLocks noChangeShapeType="1"/>
            </p:cNvSpPr>
            <p:nvPr/>
          </p:nvSpPr>
          <p:spPr bwMode="auto">
            <a:xfrm>
              <a:off x="768" y="2544"/>
              <a:ext cx="0" cy="384"/>
            </a:xfrm>
            <a:prstGeom prst="line">
              <a:avLst/>
            </a:prstGeom>
            <a:noFill/>
            <a:ln w="38100">
              <a:solidFill>
                <a:srgbClr val="FF0000"/>
              </a:solidFill>
              <a:round/>
              <a:headEnd/>
              <a:tailEnd/>
            </a:ln>
            <a:extLst>
              <a:ext uri="{909E8E84-426E-40DD-AFC4-6F175D3DCCD1}">
                <a14:hiddenFill xmlns:a14="http://schemas.microsoft.com/office/drawing/2010/main">
                  <a:noFill/>
                </a14:hiddenFill>
              </a:ext>
            </a:extLst>
          </p:spPr>
          <p:txBody>
            <a:bodyPr/>
            <a:lstStyle/>
            <a:p>
              <a:endParaRPr lang="en-US"/>
            </a:p>
          </p:txBody>
        </p:sp>
        <p:sp>
          <p:nvSpPr>
            <p:cNvPr id="25634" name="Line 75"/>
            <p:cNvSpPr>
              <a:spLocks noChangeShapeType="1"/>
            </p:cNvSpPr>
            <p:nvPr/>
          </p:nvSpPr>
          <p:spPr bwMode="auto">
            <a:xfrm>
              <a:off x="672" y="2640"/>
              <a:ext cx="0" cy="192"/>
            </a:xfrm>
            <a:prstGeom prst="line">
              <a:avLst/>
            </a:prstGeom>
            <a:noFill/>
            <a:ln w="38100">
              <a:solidFill>
                <a:schemeClr val="tx1"/>
              </a:solidFill>
              <a:round/>
              <a:headEnd/>
              <a:tailEnd/>
            </a:ln>
            <a:extLst>
              <a:ext uri="{909E8E84-426E-40DD-AFC4-6F175D3DCCD1}">
                <a14:hiddenFill xmlns:a14="http://schemas.microsoft.com/office/drawing/2010/main">
                  <a:noFill/>
                </a14:hiddenFill>
              </a:ext>
            </a:extLst>
          </p:spPr>
          <p:txBody>
            <a:bodyPr/>
            <a:lstStyle/>
            <a:p>
              <a:endParaRPr lang="en-US"/>
            </a:p>
          </p:txBody>
        </p:sp>
      </p:grpSp>
      <p:sp>
        <p:nvSpPr>
          <p:cNvPr id="8269" name="Text Box 77"/>
          <p:cNvSpPr txBox="1">
            <a:spLocks noChangeArrowheads="1"/>
          </p:cNvSpPr>
          <p:nvPr/>
        </p:nvSpPr>
        <p:spPr bwMode="auto">
          <a:xfrm>
            <a:off x="350838" y="3886200"/>
            <a:ext cx="20574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2400" b="1" smtClean="0">
                <a:latin typeface="VNI-Times" pitchFamily="2" charset="0"/>
              </a:rPr>
              <a:t>a/</a:t>
            </a:r>
            <a:endParaRPr lang="en-US" altLang="en-US" sz="2400" b="1">
              <a:latin typeface="VNI-Times" pitchFamily="2" charset="0"/>
            </a:endParaRPr>
          </a:p>
        </p:txBody>
      </p:sp>
      <p:pic>
        <p:nvPicPr>
          <p:cNvPr id="8272" name="Picture 80" descr="hoi"/>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3038" y="4494213"/>
            <a:ext cx="355600"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3250" name="Picture 2" descr="Nov20159"/>
          <p:cNvPicPr>
            <a:picLocks noChangeAspect="1" noChangeArrowheads="1"/>
          </p:cNvPicPr>
          <p:nvPr/>
        </p:nvPicPr>
        <p:blipFill>
          <a:blip r:embed="rId4">
            <a:extLst>
              <a:ext uri="{28A0092B-C50C-407E-A947-70E740481C1C}">
                <a14:useLocalDpi xmlns:a14="http://schemas.microsoft.com/office/drawing/2010/main" val="0"/>
              </a:ext>
            </a:extLst>
          </a:blip>
          <a:srcRect r="2" b="633"/>
          <a:stretch>
            <a:fillRect/>
          </a:stretch>
        </p:blipFill>
        <p:spPr bwMode="auto">
          <a:xfrm>
            <a:off x="6094413" y="1258888"/>
            <a:ext cx="2895600" cy="259556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3251" name="Text Box 3"/>
          <p:cNvSpPr txBox="1">
            <a:spLocks noChangeArrowheads="1"/>
          </p:cNvSpPr>
          <p:nvPr/>
        </p:nvSpPr>
        <p:spPr bwMode="auto">
          <a:xfrm>
            <a:off x="6477000" y="3959225"/>
            <a:ext cx="27432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2400" b="1" smtClean="0">
                <a:latin typeface="VNI-Times" pitchFamily="2" charset="0"/>
              </a:rPr>
              <a:t>b/</a:t>
            </a:r>
            <a:endParaRPr lang="en-US" altLang="en-US" sz="2400" b="1">
              <a:latin typeface="VNI-Times" pitchFamily="2" charset="0"/>
            </a:endParaRPr>
          </a:p>
        </p:txBody>
      </p:sp>
      <p:pic>
        <p:nvPicPr>
          <p:cNvPr id="25608" name="Picture 5" descr="tomato[1]"/>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848600" y="0"/>
            <a:ext cx="1295400" cy="11318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609" name="Text Box 7"/>
          <p:cNvSpPr txBox="1">
            <a:spLocks noChangeArrowheads="1"/>
          </p:cNvSpPr>
          <p:nvPr/>
        </p:nvSpPr>
        <p:spPr bwMode="auto">
          <a:xfrm>
            <a:off x="90488" y="146050"/>
            <a:ext cx="8305800"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eaLnBrk="1" hangingPunct="1">
              <a:spcBef>
                <a:spcPct val="50000"/>
              </a:spcBef>
            </a:pPr>
            <a:r>
              <a:rPr lang="en-US" altLang="en-US" sz="2400" b="1" u="sng">
                <a:solidFill>
                  <a:srgbClr val="008000"/>
                </a:solidFill>
                <a:latin typeface="VNI-Times" pitchFamily="2" charset="0"/>
              </a:rPr>
              <a:t>II</a:t>
            </a:r>
            <a:r>
              <a:rPr lang="en-US" altLang="zh-CN" sz="2400" b="1" u="sng">
                <a:solidFill>
                  <a:srgbClr val="008000"/>
                </a:solidFill>
                <a:latin typeface="VNI-Times" pitchFamily="2" charset="0"/>
                <a:ea typeface="SimSun" pitchFamily="2" charset="-122"/>
              </a:rPr>
              <a:t>I</a:t>
            </a:r>
            <a:r>
              <a:rPr lang="en-US" altLang="en-US" sz="2400" b="1" u="sng">
                <a:solidFill>
                  <a:srgbClr val="008000"/>
                </a:solidFill>
                <a:latin typeface="VNI-Times" pitchFamily="2" charset="0"/>
              </a:rPr>
              <a:t>. </a:t>
            </a:r>
            <a:r>
              <a:rPr lang="en-US" altLang="zh-CN" sz="2400" b="1" u="sng">
                <a:solidFill>
                  <a:srgbClr val="008000"/>
                </a:solidFill>
                <a:ea typeface="SimSun" pitchFamily="2" charset="-122"/>
              </a:rPr>
              <a:t>BẢN VẼ KĨ THUẬT ĐỐI VỚI ĐỜI SỐNG</a:t>
            </a:r>
            <a:endParaRPr lang="en-US" altLang="zh-CN" sz="2400" b="1" u="sng">
              <a:solidFill>
                <a:srgbClr val="008000"/>
              </a:solidFill>
              <a:latin typeface="VNI-Times" pitchFamily="2" charset="0"/>
              <a:ea typeface="SimSun" pitchFamily="2" charset="-122"/>
            </a:endParaRPr>
          </a:p>
        </p:txBody>
      </p:sp>
      <p:sp>
        <p:nvSpPr>
          <p:cNvPr id="11303" name="Text Box 1"/>
          <p:cNvSpPr txBox="1">
            <a:spLocks noChangeArrowheads="1"/>
          </p:cNvSpPr>
          <p:nvPr/>
        </p:nvSpPr>
        <p:spPr bwMode="auto">
          <a:xfrm>
            <a:off x="646113" y="4576763"/>
            <a:ext cx="7659687" cy="522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r>
              <a:rPr lang="en-US" altLang="zh-CN" sz="2800">
                <a:ea typeface="SimSun" pitchFamily="2" charset="-122"/>
              </a:rPr>
              <a:t>Em hãy cho biết ý nghĩa của các hình 1.3a và 1.3b</a:t>
            </a:r>
          </a:p>
        </p:txBody>
      </p:sp>
    </p:spTree>
    <p:extLst>
      <p:ext uri="{BB962C8B-B14F-4D97-AF65-F5344CB8AC3E}">
        <p14:creationId xmlns:p14="http://schemas.microsoft.com/office/powerpoint/2010/main" val="2570933984"/>
      </p:ext>
    </p:extLst>
  </p:cSld>
  <p:clrMapOvr>
    <a:masterClrMapping/>
  </p:clrMapOvr>
  <p:transition>
    <p:comb/>
  </p:transition>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nodeType="clickEffect">
                                  <p:stCondLst>
                                    <p:cond delay="0"/>
                                  </p:stCondLst>
                                  <p:childTnLst>
                                    <p:set>
                                      <p:cBhvr>
                                        <p:cTn id="6" dur="1" fill="hold">
                                          <p:stCondLst>
                                            <p:cond delay="0"/>
                                          </p:stCondLst>
                                        </p:cTn>
                                        <p:tgtEl>
                                          <p:spTgt spid="8199"/>
                                        </p:tgtEl>
                                        <p:attrNameLst>
                                          <p:attrName>style.visibility</p:attrName>
                                        </p:attrNameLst>
                                      </p:cBhvr>
                                      <p:to>
                                        <p:strVal val="visible"/>
                                      </p:to>
                                    </p:set>
                                    <p:animEffect transition="in" filter="checkerboard(across)">
                                      <p:cBhvr>
                                        <p:cTn id="7" dur="500"/>
                                        <p:tgtEl>
                                          <p:spTgt spid="8199"/>
                                        </p:tgtEl>
                                      </p:cBhvr>
                                    </p:animEffect>
                                  </p:childTnLst>
                                </p:cTn>
                              </p:par>
                            </p:childTnLst>
                          </p:cTn>
                        </p:par>
                        <p:par>
                          <p:cTn id="8" fill="hold" nodeType="afterGroup">
                            <p:stCondLst>
                              <p:cond delay="500"/>
                            </p:stCondLst>
                            <p:childTnLst>
                              <p:par>
                                <p:cTn id="9" presetID="1" presetClass="entr" presetSubtype="0" fill="hold" grpId="0" nodeType="afterEffect">
                                  <p:stCondLst>
                                    <p:cond delay="0"/>
                                  </p:stCondLst>
                                  <p:iterate type="lt">
                                    <p:tmAbs val="75"/>
                                  </p:iterate>
                                  <p:childTnLst>
                                    <p:set>
                                      <p:cBhvr>
                                        <p:cTn id="10" dur="1" fill="hold">
                                          <p:stCondLst>
                                            <p:cond delay="74"/>
                                          </p:stCondLst>
                                        </p:cTn>
                                        <p:tgtEl>
                                          <p:spTgt spid="8269"/>
                                        </p:tgtEl>
                                        <p:attrNameLst>
                                          <p:attrName>style.visibility</p:attrName>
                                        </p:attrNameLst>
                                      </p:cBhvr>
                                      <p:to>
                                        <p:strVal val="visible"/>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2" presetClass="entr" presetSubtype="4" fill="hold" nodeType="clickEffect">
                                  <p:stCondLst>
                                    <p:cond delay="0"/>
                                  </p:stCondLst>
                                  <p:childTnLst>
                                    <p:set>
                                      <p:cBhvr>
                                        <p:cTn id="14" dur="1" fill="hold">
                                          <p:stCondLst>
                                            <p:cond delay="0"/>
                                          </p:stCondLst>
                                        </p:cTn>
                                        <p:tgtEl>
                                          <p:spTgt spid="8239"/>
                                        </p:tgtEl>
                                        <p:attrNameLst>
                                          <p:attrName>style.visibility</p:attrName>
                                        </p:attrNameLst>
                                      </p:cBhvr>
                                      <p:to>
                                        <p:strVal val="visible"/>
                                      </p:to>
                                    </p:set>
                                    <p:anim calcmode="lin" valueType="num">
                                      <p:cBhvr additive="base">
                                        <p:cTn id="15" dur="500" fill="hold"/>
                                        <p:tgtEl>
                                          <p:spTgt spid="8239"/>
                                        </p:tgtEl>
                                        <p:attrNameLst>
                                          <p:attrName>ppt_x</p:attrName>
                                        </p:attrNameLst>
                                      </p:cBhvr>
                                      <p:tavLst>
                                        <p:tav tm="0">
                                          <p:val>
                                            <p:strVal val="#ppt_x"/>
                                          </p:val>
                                        </p:tav>
                                        <p:tav tm="100000">
                                          <p:val>
                                            <p:strVal val="#ppt_x"/>
                                          </p:val>
                                        </p:tav>
                                      </p:tavLst>
                                    </p:anim>
                                    <p:anim calcmode="lin" valueType="num">
                                      <p:cBhvr additive="base">
                                        <p:cTn id="16" dur="500" fill="hold"/>
                                        <p:tgtEl>
                                          <p:spTgt spid="8239"/>
                                        </p:tgtEl>
                                        <p:attrNameLst>
                                          <p:attrName>ppt_y</p:attrName>
                                        </p:attrNameLst>
                                      </p:cBhvr>
                                      <p:tavLst>
                                        <p:tav tm="0">
                                          <p:val>
                                            <p:strVal val="1+#ppt_h/2"/>
                                          </p:val>
                                        </p:tav>
                                        <p:tav tm="100000">
                                          <p:val>
                                            <p:strVal val="#ppt_y"/>
                                          </p:val>
                                        </p:tav>
                                      </p:tavLst>
                                    </p:anim>
                                  </p:childTnLst>
                                </p:cTn>
                              </p:par>
                            </p:childTnLst>
                          </p:cTn>
                        </p:par>
                      </p:childTnLst>
                    </p:cTn>
                  </p:par>
                  <p:par>
                    <p:cTn id="17" fill="hold" nodeType="clickPar">
                      <p:stCondLst>
                        <p:cond delay="indefinite"/>
                      </p:stCondLst>
                      <p:childTnLst>
                        <p:par>
                          <p:cTn id="18" fill="hold" nodeType="withGroup">
                            <p:stCondLst>
                              <p:cond delay="0"/>
                            </p:stCondLst>
                            <p:childTnLst>
                              <p:par>
                                <p:cTn id="19" presetID="16" presetClass="entr" presetSubtype="26" fill="hold" nodeType="clickEffect">
                                  <p:stCondLst>
                                    <p:cond delay="0"/>
                                  </p:stCondLst>
                                  <p:childTnLst>
                                    <p:set>
                                      <p:cBhvr>
                                        <p:cTn id="20" dur="1" fill="hold">
                                          <p:stCondLst>
                                            <p:cond delay="0"/>
                                          </p:stCondLst>
                                        </p:cTn>
                                        <p:tgtEl>
                                          <p:spTgt spid="53250"/>
                                        </p:tgtEl>
                                        <p:attrNameLst>
                                          <p:attrName>style.visibility</p:attrName>
                                        </p:attrNameLst>
                                      </p:cBhvr>
                                      <p:to>
                                        <p:strVal val="visible"/>
                                      </p:to>
                                    </p:set>
                                    <p:animEffect transition="in" filter="barn(inHorizontal)">
                                      <p:cBhvr>
                                        <p:cTn id="21" dur="500"/>
                                        <p:tgtEl>
                                          <p:spTgt spid="53250"/>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18" presetClass="entr" presetSubtype="6" fill="hold" grpId="0" nodeType="clickEffect">
                                  <p:stCondLst>
                                    <p:cond delay="0"/>
                                  </p:stCondLst>
                                  <p:childTnLst>
                                    <p:set>
                                      <p:cBhvr>
                                        <p:cTn id="25" dur="1" fill="hold">
                                          <p:stCondLst>
                                            <p:cond delay="0"/>
                                          </p:stCondLst>
                                        </p:cTn>
                                        <p:tgtEl>
                                          <p:spTgt spid="53251"/>
                                        </p:tgtEl>
                                        <p:attrNameLst>
                                          <p:attrName>style.visibility</p:attrName>
                                        </p:attrNameLst>
                                      </p:cBhvr>
                                      <p:to>
                                        <p:strVal val="visible"/>
                                      </p:to>
                                    </p:set>
                                    <p:animEffect transition="in" filter="strips(downRight)">
                                      <p:cBhvr>
                                        <p:cTn id="26" dur="500"/>
                                        <p:tgtEl>
                                          <p:spTgt spid="53251"/>
                                        </p:tgtEl>
                                      </p:cBhvr>
                                    </p:animEffect>
                                  </p:childTnLst>
                                </p:cTn>
                              </p:par>
                            </p:childTnLst>
                          </p:cTn>
                        </p:par>
                      </p:childTnLst>
                    </p:cTn>
                  </p:par>
                  <p:par>
                    <p:cTn id="27" fill="hold" nodeType="clickPar">
                      <p:stCondLst>
                        <p:cond delay="indefinite"/>
                      </p:stCondLst>
                      <p:childTnLst>
                        <p:par>
                          <p:cTn id="28" fill="hold" nodeType="withGroup">
                            <p:stCondLst>
                              <p:cond delay="0"/>
                            </p:stCondLst>
                            <p:childTnLst>
                              <p:par>
                                <p:cTn id="29" presetID="12" presetClass="entr" presetSubtype="4" fill="hold" nodeType="clickEffect">
                                  <p:stCondLst>
                                    <p:cond delay="0"/>
                                  </p:stCondLst>
                                  <p:childTnLst>
                                    <p:set>
                                      <p:cBhvr>
                                        <p:cTn id="30" dur="1" fill="hold">
                                          <p:stCondLst>
                                            <p:cond delay="0"/>
                                          </p:stCondLst>
                                        </p:cTn>
                                        <p:tgtEl>
                                          <p:spTgt spid="8272"/>
                                        </p:tgtEl>
                                        <p:attrNameLst>
                                          <p:attrName>style.visibility</p:attrName>
                                        </p:attrNameLst>
                                      </p:cBhvr>
                                      <p:to>
                                        <p:strVal val="visible"/>
                                      </p:to>
                                    </p:set>
                                    <p:animEffect transition="in" filter="slide(fromBottom)">
                                      <p:cBhvr>
                                        <p:cTn id="31" dur="500"/>
                                        <p:tgtEl>
                                          <p:spTgt spid="8272"/>
                                        </p:tgtEl>
                                      </p:cBhvr>
                                    </p:animEffect>
                                  </p:childTnLst>
                                </p:cTn>
                              </p:par>
                            </p:childTnLst>
                          </p:cTn>
                        </p:par>
                      </p:childTnLst>
                    </p:cTn>
                  </p:par>
                  <p:par>
                    <p:cTn id="32" fill="hold" nodeType="clickPar">
                      <p:stCondLst>
                        <p:cond delay="indefinite"/>
                      </p:stCondLst>
                      <p:childTnLst>
                        <p:par>
                          <p:cTn id="33" fill="hold" nodeType="withGroup">
                            <p:stCondLst>
                              <p:cond delay="0"/>
                            </p:stCondLst>
                            <p:childTnLst>
                              <p:par>
                                <p:cTn id="34" presetID="10" presetClass="entr" presetSubtype="0" fill="hold" grpId="0" nodeType="clickEffect">
                                  <p:stCondLst>
                                    <p:cond delay="0"/>
                                  </p:stCondLst>
                                  <p:childTnLst>
                                    <p:set>
                                      <p:cBhvr>
                                        <p:cTn id="35" dur="1" fill="hold">
                                          <p:stCondLst>
                                            <p:cond delay="0"/>
                                          </p:stCondLst>
                                        </p:cTn>
                                        <p:tgtEl>
                                          <p:spTgt spid="11303"/>
                                        </p:tgtEl>
                                        <p:attrNameLst>
                                          <p:attrName>style.visibility</p:attrName>
                                        </p:attrNameLst>
                                      </p:cBhvr>
                                      <p:to>
                                        <p:strVal val="visible"/>
                                      </p:to>
                                    </p:set>
                                    <p:animEffect transition="in" filter="fade">
                                      <p:cBhvr>
                                        <p:cTn id="36" dur="500"/>
                                        <p:tgtEl>
                                          <p:spTgt spid="1130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269" grpId="0"/>
      <p:bldP spid="53251" grpId="0"/>
      <p:bldP spid="11303"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457200"/>
            <a:ext cx="8305800" cy="5867400"/>
          </a:xfrm>
        </p:spPr>
        <p:txBody>
          <a:bodyPr/>
          <a:lstStyle/>
          <a:p>
            <a:pPr marL="0" indent="0">
              <a:buNone/>
            </a:pPr>
            <a:endParaRPr lang="en-US" smtClean="0"/>
          </a:p>
          <a:p>
            <a:pPr marL="0" indent="0">
              <a:buNone/>
            </a:pPr>
            <a:r>
              <a:rPr lang="en-US" sz="4400" smtClean="0">
                <a:latin typeface="Times New Roman" pitchFamily="18" charset="0"/>
                <a:cs typeface="Times New Roman" pitchFamily="18" charset="0"/>
              </a:rPr>
              <a:t>   - </a:t>
            </a:r>
            <a:r>
              <a:rPr lang="en-US" sz="4400" smtClean="0">
                <a:solidFill>
                  <a:srgbClr val="0070C0"/>
                </a:solidFill>
                <a:latin typeface="Times New Roman" pitchFamily="18" charset="0"/>
                <a:cs typeface="Times New Roman" pitchFamily="18" charset="0"/>
              </a:rPr>
              <a:t>Trong đời sống bản </a:t>
            </a:r>
            <a:r>
              <a:rPr lang="en-US" sz="4400">
                <a:solidFill>
                  <a:srgbClr val="0070C0"/>
                </a:solidFill>
                <a:latin typeface="Times New Roman" pitchFamily="18" charset="0"/>
                <a:cs typeface="Times New Roman" pitchFamily="18" charset="0"/>
              </a:rPr>
              <a:t>vẽ kỹ thuật thường đi kèm theo sản </a:t>
            </a:r>
            <a:r>
              <a:rPr lang="en-US" sz="4400" smtClean="0">
                <a:solidFill>
                  <a:srgbClr val="0070C0"/>
                </a:solidFill>
                <a:latin typeface="Times New Roman" pitchFamily="18" charset="0"/>
                <a:cs typeface="Times New Roman" pitchFamily="18" charset="0"/>
              </a:rPr>
              <a:t>phẩm.</a:t>
            </a:r>
          </a:p>
          <a:p>
            <a:pPr marL="0" indent="0">
              <a:buNone/>
            </a:pPr>
            <a:r>
              <a:rPr lang="en-US" sz="4400" smtClean="0">
                <a:solidFill>
                  <a:srgbClr val="0070C0"/>
                </a:solidFill>
                <a:latin typeface="Times New Roman" pitchFamily="18" charset="0"/>
                <a:cs typeface="Times New Roman" pitchFamily="18" charset="0"/>
              </a:rPr>
              <a:t>  - BVKT </a:t>
            </a:r>
            <a:r>
              <a:rPr lang="en-US" sz="4400">
                <a:solidFill>
                  <a:srgbClr val="0070C0"/>
                </a:solidFill>
                <a:latin typeface="Times New Roman" pitchFamily="18" charset="0"/>
                <a:cs typeface="Times New Roman" pitchFamily="18" charset="0"/>
              </a:rPr>
              <a:t>giúp người tiêu dùng sử dụng sản phẩm một cách hiệu quả và an toàn nhất</a:t>
            </a:r>
            <a:r>
              <a:rPr lang="en-US" sz="4400" smtClean="0">
                <a:solidFill>
                  <a:srgbClr val="0070C0"/>
                </a:solidFill>
                <a:latin typeface="Times New Roman" pitchFamily="18" charset="0"/>
                <a:cs typeface="Times New Roman" pitchFamily="18" charset="0"/>
              </a:rPr>
              <a:t>.</a:t>
            </a:r>
            <a:r>
              <a:rPr lang="en-US">
                <a:solidFill>
                  <a:srgbClr val="0070C0"/>
                </a:solidFill>
                <a:latin typeface="Times New Roman" pitchFamily="18" charset="0"/>
                <a:cs typeface="Times New Roman" pitchFamily="18" charset="0"/>
              </a:rPr>
              <a:t> </a:t>
            </a:r>
          </a:p>
          <a:p>
            <a:endParaRPr lang="en-US"/>
          </a:p>
        </p:txBody>
      </p:sp>
    </p:spTree>
    <p:extLst>
      <p:ext uri="{BB962C8B-B14F-4D97-AF65-F5344CB8AC3E}">
        <p14:creationId xmlns:p14="http://schemas.microsoft.com/office/powerpoint/2010/main" val="26841837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wheel(1)">
                                      <p:cBhvr>
                                        <p:cTn id="7" dur="20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wheel(1)">
                                      <p:cBhvr>
                                        <p:cTn id="12"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457200"/>
            <a:ext cx="8229600" cy="5943600"/>
          </a:xfrm>
        </p:spPr>
        <p:txBody>
          <a:bodyPr/>
          <a:lstStyle/>
          <a:p>
            <a:pPr marL="0" indent="0">
              <a:buNone/>
            </a:pPr>
            <a:endParaRPr lang="en-US" sz="4800" smtClean="0">
              <a:latin typeface="Times New Roman" pitchFamily="18" charset="0"/>
              <a:cs typeface="Times New Roman" pitchFamily="18" charset="0"/>
            </a:endParaRPr>
          </a:p>
          <a:p>
            <a:pPr marL="0" indent="0">
              <a:buNone/>
            </a:pPr>
            <a:endParaRPr lang="en-US" sz="4800">
              <a:latin typeface="Times New Roman" pitchFamily="18" charset="0"/>
              <a:cs typeface="Times New Roman" pitchFamily="18" charset="0"/>
            </a:endParaRPr>
          </a:p>
          <a:p>
            <a:pPr marL="0" indent="0">
              <a:buNone/>
            </a:pPr>
            <a:r>
              <a:rPr lang="en-US" sz="4800" smtClean="0">
                <a:solidFill>
                  <a:srgbClr val="FF0000"/>
                </a:solidFill>
                <a:latin typeface="Times New Roman" pitchFamily="18" charset="0"/>
                <a:cs typeface="Times New Roman" pitchFamily="18" charset="0"/>
              </a:rPr>
              <a:t>IV/ </a:t>
            </a:r>
            <a:r>
              <a:rPr lang="en-US" sz="4800">
                <a:solidFill>
                  <a:srgbClr val="FF0000"/>
                </a:solidFill>
                <a:latin typeface="Times New Roman" pitchFamily="18" charset="0"/>
                <a:cs typeface="Times New Roman" pitchFamily="18" charset="0"/>
              </a:rPr>
              <a:t>BẢN VẼ DÙNG TRONG CÁC LĨNH VỰC KỸ THUẬT:</a:t>
            </a:r>
          </a:p>
          <a:p>
            <a:pPr marL="0" indent="0">
              <a:buNone/>
            </a:pPr>
            <a:endParaRPr lang="en-US"/>
          </a:p>
        </p:txBody>
      </p:sp>
    </p:spTree>
    <p:extLst>
      <p:ext uri="{BB962C8B-B14F-4D97-AF65-F5344CB8AC3E}">
        <p14:creationId xmlns:p14="http://schemas.microsoft.com/office/powerpoint/2010/main" val="39285534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ircle(in)">
                                      <p:cBhvr>
                                        <p:cTn id="7"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457200"/>
            <a:ext cx="8229600" cy="6019800"/>
          </a:xfrm>
        </p:spPr>
        <p:txBody>
          <a:bodyPr>
            <a:normAutofit/>
          </a:bodyPr>
          <a:lstStyle/>
          <a:p>
            <a:pPr marL="0" indent="0">
              <a:buNone/>
            </a:pPr>
            <a:endParaRPr lang="en-US" sz="4400" smtClean="0">
              <a:latin typeface="Times New Roman" pitchFamily="18" charset="0"/>
              <a:cs typeface="Times New Roman" pitchFamily="18" charset="0"/>
            </a:endParaRPr>
          </a:p>
          <a:p>
            <a:pPr marL="0" indent="0">
              <a:buNone/>
            </a:pPr>
            <a:r>
              <a:rPr lang="en-US" sz="4400" smtClean="0">
                <a:latin typeface="Times New Roman" pitchFamily="18" charset="0"/>
                <a:cs typeface="Times New Roman" pitchFamily="18" charset="0"/>
              </a:rPr>
              <a:t>    </a:t>
            </a:r>
          </a:p>
          <a:p>
            <a:pPr marL="0" indent="0">
              <a:buNone/>
            </a:pPr>
            <a:r>
              <a:rPr lang="en-US" sz="4400" smtClean="0">
                <a:latin typeface="Times New Roman" pitchFamily="18" charset="0"/>
                <a:cs typeface="Times New Roman" pitchFamily="18" charset="0"/>
              </a:rPr>
              <a:t>    </a:t>
            </a:r>
            <a:r>
              <a:rPr lang="en-US" sz="4400" smtClean="0">
                <a:solidFill>
                  <a:srgbClr val="FF0000"/>
                </a:solidFill>
                <a:latin typeface="Times New Roman" pitchFamily="18" charset="0"/>
                <a:cs typeface="Times New Roman" pitchFamily="18" charset="0"/>
              </a:rPr>
              <a:t>Quan </a:t>
            </a:r>
            <a:r>
              <a:rPr lang="en-US" sz="4400">
                <a:solidFill>
                  <a:srgbClr val="FF0000"/>
                </a:solidFill>
                <a:latin typeface="Times New Roman" pitchFamily="18" charset="0"/>
                <a:cs typeface="Times New Roman" pitchFamily="18" charset="0"/>
              </a:rPr>
              <a:t>sát hình  vẽ 1.4 : </a:t>
            </a:r>
            <a:endParaRPr lang="en-US" sz="4400" smtClean="0">
              <a:solidFill>
                <a:srgbClr val="FF0000"/>
              </a:solidFill>
              <a:latin typeface="Times New Roman" pitchFamily="18" charset="0"/>
              <a:cs typeface="Times New Roman" pitchFamily="18" charset="0"/>
            </a:endParaRPr>
          </a:p>
          <a:p>
            <a:pPr marL="0" indent="0">
              <a:buNone/>
            </a:pPr>
            <a:r>
              <a:rPr lang="en-US" sz="4400" smtClean="0">
                <a:solidFill>
                  <a:srgbClr val="FF0000"/>
                </a:solidFill>
                <a:latin typeface="Times New Roman" pitchFamily="18" charset="0"/>
                <a:cs typeface="Times New Roman" pitchFamily="18" charset="0"/>
              </a:rPr>
              <a:t>Hình </a:t>
            </a:r>
            <a:r>
              <a:rPr lang="en-US" sz="4400">
                <a:solidFill>
                  <a:srgbClr val="FF0000"/>
                </a:solidFill>
                <a:latin typeface="Times New Roman" pitchFamily="18" charset="0"/>
                <a:cs typeface="Times New Roman" pitchFamily="18" charset="0"/>
              </a:rPr>
              <a:t>vẽ này muốn nói lên điều gì ?</a:t>
            </a:r>
          </a:p>
        </p:txBody>
      </p:sp>
    </p:spTree>
    <p:extLst>
      <p:ext uri="{BB962C8B-B14F-4D97-AF65-F5344CB8AC3E}">
        <p14:creationId xmlns:p14="http://schemas.microsoft.com/office/powerpoint/2010/main" val="248143378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ircle(in)">
                                      <p:cBhvr>
                                        <p:cTn id="7" dur="2000"/>
                                        <p:tgtEl>
                                          <p:spTgt spid="3">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wheel(1)">
                                      <p:cBhvr>
                                        <p:cTn id="12" dur="20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Text Box 8"/>
          <p:cNvSpPr txBox="1">
            <a:spLocks noChangeArrowheads="1"/>
          </p:cNvSpPr>
          <p:nvPr/>
        </p:nvSpPr>
        <p:spPr bwMode="auto">
          <a:xfrm>
            <a:off x="228600" y="152400"/>
            <a:ext cx="8610600" cy="1077913"/>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r>
              <a:rPr lang="en-US" altLang="en-US" sz="3200" smtClean="0">
                <a:solidFill>
                  <a:srgbClr val="C00000"/>
                </a:solidFill>
                <a:latin typeface="Arial" charset="0"/>
              </a:rPr>
              <a:t> </a:t>
            </a:r>
            <a:r>
              <a:rPr lang="en-US" altLang="en-US" sz="3200">
                <a:solidFill>
                  <a:srgbClr val="C00000"/>
                </a:solidFill>
                <a:latin typeface="Arial" charset="0"/>
              </a:rPr>
              <a:t>BẢN VẼ DÙNG TRONG CÁC LĨNH VỰC </a:t>
            </a:r>
            <a:endParaRPr lang="en-US" altLang="en-US" sz="3200" smtClean="0">
              <a:solidFill>
                <a:srgbClr val="C00000"/>
              </a:solidFill>
              <a:latin typeface="Arial" charset="0"/>
            </a:endParaRPr>
          </a:p>
          <a:p>
            <a:r>
              <a:rPr lang="en-US" altLang="en-US" sz="3200">
                <a:solidFill>
                  <a:srgbClr val="C00000"/>
                </a:solidFill>
                <a:latin typeface="Arial" charset="0"/>
              </a:rPr>
              <a:t> </a:t>
            </a:r>
            <a:r>
              <a:rPr lang="en-US" altLang="en-US" sz="3200" smtClean="0">
                <a:solidFill>
                  <a:srgbClr val="C00000"/>
                </a:solidFill>
                <a:latin typeface="Arial" charset="0"/>
              </a:rPr>
              <a:t>                         KĨ </a:t>
            </a:r>
            <a:r>
              <a:rPr lang="en-US" altLang="en-US" sz="3200">
                <a:solidFill>
                  <a:srgbClr val="C00000"/>
                </a:solidFill>
                <a:latin typeface="Arial" charset="0"/>
              </a:rPr>
              <a:t>THUẬT</a:t>
            </a:r>
          </a:p>
        </p:txBody>
      </p:sp>
      <p:grpSp>
        <p:nvGrpSpPr>
          <p:cNvPr id="260" name="AutoShape 64"/>
          <p:cNvGrpSpPr>
            <a:grpSpLocks/>
          </p:cNvGrpSpPr>
          <p:nvPr/>
        </p:nvGrpSpPr>
        <p:grpSpPr bwMode="auto">
          <a:xfrm>
            <a:off x="4327525" y="2352675"/>
            <a:ext cx="493713" cy="835025"/>
            <a:chOff x="2961" y="1555"/>
            <a:chExt cx="311" cy="526"/>
          </a:xfrm>
        </p:grpSpPr>
        <p:pic>
          <p:nvPicPr>
            <p:cNvPr id="27716" name="AutoShape 64"/>
            <p:cNvPicPr>
              <a:picLocks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961" y="1555"/>
              <a:ext cx="311" cy="52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717" name="Text Box 11"/>
            <p:cNvSpPr txBox="1">
              <a:spLocks noChangeArrowheads="1"/>
            </p:cNvSpPr>
            <p:nvPr/>
          </p:nvSpPr>
          <p:spPr bwMode="auto">
            <a:xfrm rot="-3840941">
              <a:off x="2902" y="1798"/>
              <a:ext cx="428" cy="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eaVert" wrap="none" anchor="ct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endParaRPr lang="vi-VN" altLang="en-US">
                <a:latin typeface="Verdana" pitchFamily="34" charset="0"/>
              </a:endParaRPr>
            </a:p>
          </p:txBody>
        </p:sp>
      </p:grpSp>
      <p:sp>
        <p:nvSpPr>
          <p:cNvPr id="261" name="AutoShape 65"/>
          <p:cNvSpPr>
            <a:spLocks noChangeArrowheads="1"/>
          </p:cNvSpPr>
          <p:nvPr/>
        </p:nvSpPr>
        <p:spPr bwMode="gray">
          <a:xfrm rot="387196">
            <a:off x="5182561" y="4014938"/>
            <a:ext cx="792162" cy="288924"/>
          </a:xfrm>
          <a:prstGeom prst="rightArrow">
            <a:avLst>
              <a:gd name="adj1" fmla="val 35167"/>
              <a:gd name="adj2" fmla="val 111028"/>
            </a:avLst>
          </a:prstGeom>
          <a:gradFill flip="none" rotWithShape="1">
            <a:gsLst>
              <a:gs pos="0">
                <a:schemeClr val="accent1">
                  <a:shade val="51000"/>
                  <a:satMod val="130000"/>
                </a:schemeClr>
              </a:gs>
              <a:gs pos="80000">
                <a:schemeClr val="accent1">
                  <a:shade val="93000"/>
                  <a:satMod val="130000"/>
                </a:schemeClr>
              </a:gs>
              <a:gs pos="100000">
                <a:schemeClr val="accent1">
                  <a:shade val="94000"/>
                  <a:satMod val="135000"/>
                </a:schemeClr>
              </a:gs>
            </a:gsLst>
            <a:path path="circle">
              <a:fillToRect l="50000" t="50000" r="50000" b="50000"/>
            </a:path>
            <a:tileRect/>
          </a:gradFill>
        </p:spPr>
        <p:style>
          <a:lnRef idx="1">
            <a:schemeClr val="accent1"/>
          </a:lnRef>
          <a:fillRef idx="3">
            <a:schemeClr val="accent1"/>
          </a:fillRef>
          <a:effectRef idx="2">
            <a:schemeClr val="accent1"/>
          </a:effectRef>
          <a:fontRef idx="minor">
            <a:schemeClr val="lt1"/>
          </a:fontRef>
        </p:style>
        <p:txBody>
          <a:bodyPr wrap="none" anchor="ctr"/>
          <a:lstStyle>
            <a:lvl1pPr marL="0" lvl="0" indent="0" algn="l" defTabSz="914400" rtl="0" eaLnBrk="0" fontAlgn="base" latinLnBrk="0" hangingPunct="0">
              <a:lnSpc>
                <a:spcPct val="100000"/>
              </a:lnSpc>
              <a:spcBef>
                <a:spcPct val="0"/>
              </a:spcBef>
              <a:spcAft>
                <a:spcPct val="0"/>
              </a:spcAft>
              <a:buNone/>
              <a:defRPr sz="1800" b="0" i="0" u="none" kern="1200" baseline="0">
                <a:solidFill>
                  <a:schemeClr val="tx1"/>
                </a:solidFill>
                <a:latin typeface="Arial" panose="020B0604020202020204" pitchFamily="34" charset="0"/>
              </a:defRPr>
            </a:lvl1pPr>
            <a:lvl2pPr marL="457200" lvl="1"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2pPr>
            <a:lvl3pPr marL="914400" lvl="2"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3pPr>
            <a:lvl4pPr marL="1371600" lvl="3"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4pPr>
            <a:lvl5pPr marL="1828800" lvl="4"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5pPr>
          </a:lstStyle>
          <a:p>
            <a:pPr eaLnBrk="1" hangingPunct="1">
              <a:defRPr/>
            </a:pPr>
            <a:endParaRPr noProof="1">
              <a:latin typeface="Verdana" panose="020B0604030504040204" pitchFamily="34" charset="0"/>
            </a:endParaRPr>
          </a:p>
        </p:txBody>
      </p:sp>
      <p:grpSp>
        <p:nvGrpSpPr>
          <p:cNvPr id="262" name="AutoShape 66"/>
          <p:cNvGrpSpPr>
            <a:grpSpLocks/>
          </p:cNvGrpSpPr>
          <p:nvPr/>
        </p:nvGrpSpPr>
        <p:grpSpPr bwMode="auto">
          <a:xfrm>
            <a:off x="3495675" y="2447925"/>
            <a:ext cx="542925" cy="811213"/>
            <a:chOff x="2273" y="1609"/>
            <a:chExt cx="342" cy="511"/>
          </a:xfrm>
        </p:grpSpPr>
        <p:pic>
          <p:nvPicPr>
            <p:cNvPr id="27714" name="AutoShape 66"/>
            <p:cNvPicPr>
              <a:picLocks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73" y="1609"/>
              <a:ext cx="342" cy="51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715" name="Text Box 17"/>
            <p:cNvSpPr txBox="1">
              <a:spLocks noChangeArrowheads="1"/>
            </p:cNvSpPr>
            <p:nvPr/>
          </p:nvSpPr>
          <p:spPr bwMode="auto">
            <a:xfrm rot="-7230979">
              <a:off x="2233" y="1842"/>
              <a:ext cx="428" cy="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eaVert" wrap="none" anchor="ct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endParaRPr lang="vi-VN" altLang="en-US">
                <a:latin typeface="Verdana" pitchFamily="34" charset="0"/>
              </a:endParaRPr>
            </a:p>
          </p:txBody>
        </p:sp>
      </p:grpSp>
      <p:grpSp>
        <p:nvGrpSpPr>
          <p:cNvPr id="263" name="AutoShape 67"/>
          <p:cNvGrpSpPr>
            <a:grpSpLocks/>
          </p:cNvGrpSpPr>
          <p:nvPr/>
        </p:nvGrpSpPr>
        <p:grpSpPr bwMode="auto">
          <a:xfrm>
            <a:off x="2990850" y="4313238"/>
            <a:ext cx="779463" cy="603250"/>
            <a:chOff x="1955" y="2784"/>
            <a:chExt cx="491" cy="380"/>
          </a:xfrm>
        </p:grpSpPr>
        <p:pic>
          <p:nvPicPr>
            <p:cNvPr id="27712" name="AutoShape 67"/>
            <p:cNvPicPr>
              <a:picLocks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955" y="2784"/>
              <a:ext cx="491" cy="38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713" name="Text Box 20"/>
            <p:cNvSpPr txBox="1">
              <a:spLocks noChangeArrowheads="1"/>
            </p:cNvSpPr>
            <p:nvPr/>
          </p:nvSpPr>
          <p:spPr bwMode="auto">
            <a:xfrm rot="8654133">
              <a:off x="2007" y="2921"/>
              <a:ext cx="428" cy="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rot="10800000" wrap="none" anchor="ct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endParaRPr lang="vi-VN" altLang="en-US">
                <a:latin typeface="Verdana" pitchFamily="34" charset="0"/>
              </a:endParaRPr>
            </a:p>
          </p:txBody>
        </p:sp>
      </p:grpSp>
      <p:sp>
        <p:nvSpPr>
          <p:cNvPr id="264" name="AutoShape 68"/>
          <p:cNvSpPr>
            <a:spLocks noChangeArrowheads="1"/>
          </p:cNvSpPr>
          <p:nvPr/>
        </p:nvSpPr>
        <p:spPr bwMode="gray">
          <a:xfrm rot="20230385">
            <a:off x="5042848" y="3172415"/>
            <a:ext cx="813461" cy="287347"/>
          </a:xfrm>
          <a:prstGeom prst="rightArrow">
            <a:avLst>
              <a:gd name="adj1" fmla="val 35167"/>
              <a:gd name="adj2" fmla="val 111028"/>
            </a:avLst>
          </a:prstGeom>
          <a:gradFill flip="none" rotWithShape="1">
            <a:gsLst>
              <a:gs pos="0">
                <a:schemeClr val="accent1">
                  <a:shade val="51000"/>
                  <a:satMod val="130000"/>
                </a:schemeClr>
              </a:gs>
              <a:gs pos="80000">
                <a:schemeClr val="accent1">
                  <a:shade val="93000"/>
                  <a:satMod val="130000"/>
                </a:schemeClr>
              </a:gs>
              <a:gs pos="100000">
                <a:schemeClr val="accent1">
                  <a:shade val="94000"/>
                  <a:satMod val="135000"/>
                </a:schemeClr>
              </a:gs>
            </a:gsLst>
            <a:path path="circle">
              <a:fillToRect l="50000" t="50000" r="50000" b="50000"/>
            </a:path>
            <a:tileRect/>
          </a:gradFill>
        </p:spPr>
        <p:style>
          <a:lnRef idx="1">
            <a:schemeClr val="accent1"/>
          </a:lnRef>
          <a:fillRef idx="3">
            <a:schemeClr val="accent1"/>
          </a:fillRef>
          <a:effectRef idx="2">
            <a:schemeClr val="accent1"/>
          </a:effectRef>
          <a:fontRef idx="minor">
            <a:schemeClr val="lt1"/>
          </a:fontRef>
        </p:style>
        <p:txBody>
          <a:bodyPr wrap="none" anchor="ctr"/>
          <a:lstStyle>
            <a:lvl1pPr marL="0" lvl="0" indent="0" algn="l" defTabSz="914400" rtl="0" eaLnBrk="0" fontAlgn="base" latinLnBrk="0" hangingPunct="0">
              <a:lnSpc>
                <a:spcPct val="100000"/>
              </a:lnSpc>
              <a:spcBef>
                <a:spcPct val="0"/>
              </a:spcBef>
              <a:spcAft>
                <a:spcPct val="0"/>
              </a:spcAft>
              <a:buNone/>
              <a:defRPr sz="1800" b="0" i="0" u="none" kern="1200" baseline="0">
                <a:solidFill>
                  <a:schemeClr val="tx1"/>
                </a:solidFill>
                <a:latin typeface="Arial" panose="020B0604020202020204" pitchFamily="34" charset="0"/>
              </a:defRPr>
            </a:lvl1pPr>
            <a:lvl2pPr marL="457200" lvl="1"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2pPr>
            <a:lvl3pPr marL="914400" lvl="2"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3pPr>
            <a:lvl4pPr marL="1371600" lvl="3"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4pPr>
            <a:lvl5pPr marL="1828800" lvl="4"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5pPr>
          </a:lstStyle>
          <a:p>
            <a:pPr eaLnBrk="1" hangingPunct="1">
              <a:defRPr/>
            </a:pPr>
            <a:endParaRPr noProof="1">
              <a:latin typeface="Verdana" panose="020B0604030504040204" pitchFamily="34" charset="0"/>
            </a:endParaRPr>
          </a:p>
        </p:txBody>
      </p:sp>
      <p:grpSp>
        <p:nvGrpSpPr>
          <p:cNvPr id="265" name="AutoShape 69"/>
          <p:cNvGrpSpPr>
            <a:grpSpLocks/>
          </p:cNvGrpSpPr>
          <p:nvPr/>
        </p:nvGrpSpPr>
        <p:grpSpPr bwMode="auto">
          <a:xfrm>
            <a:off x="2716213" y="3422650"/>
            <a:ext cx="957262" cy="403225"/>
            <a:chOff x="1782" y="2223"/>
            <a:chExt cx="603" cy="254"/>
          </a:xfrm>
        </p:grpSpPr>
        <p:pic>
          <p:nvPicPr>
            <p:cNvPr id="27710" name="AutoShape 69"/>
            <p:cNvPicPr>
              <a:picLocks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782" y="2223"/>
              <a:ext cx="603" cy="2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711" name="Text Box 26"/>
            <p:cNvSpPr txBox="1">
              <a:spLocks noChangeArrowheads="1"/>
            </p:cNvSpPr>
            <p:nvPr/>
          </p:nvSpPr>
          <p:spPr bwMode="auto">
            <a:xfrm rot="-10016472">
              <a:off x="1887" y="2317"/>
              <a:ext cx="467" cy="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rot="10800000" wrap="none" anchor="ct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endParaRPr lang="vi-VN" altLang="en-US">
                <a:latin typeface="Verdana" pitchFamily="34" charset="0"/>
              </a:endParaRPr>
            </a:p>
          </p:txBody>
        </p:sp>
      </p:grpSp>
      <p:sp>
        <p:nvSpPr>
          <p:cNvPr id="267" name="Oval 72"/>
          <p:cNvSpPr>
            <a:spLocks noChangeArrowheads="1"/>
          </p:cNvSpPr>
          <p:nvPr/>
        </p:nvSpPr>
        <p:spPr bwMode="gray">
          <a:xfrm>
            <a:off x="2681096" y="4828869"/>
            <a:ext cx="440932" cy="486342"/>
          </a:xfrm>
          <a:prstGeom prst="ellipse">
            <a:avLst/>
          </a:prstGeom>
          <a:gradFill>
            <a:gsLst>
              <a:gs pos="0">
                <a:srgbClr val="EE8282"/>
              </a:gs>
              <a:gs pos="100000">
                <a:srgbClr val="FF2121"/>
              </a:gs>
            </a:gsLst>
            <a:path path="circl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sp>
        <p:nvSpPr>
          <p:cNvPr id="268" name="Text Box 74"/>
          <p:cNvSpPr txBox="1">
            <a:spLocks noChangeArrowheads="1"/>
          </p:cNvSpPr>
          <p:nvPr/>
        </p:nvSpPr>
        <p:spPr bwMode="auto">
          <a:xfrm>
            <a:off x="4719638" y="1624013"/>
            <a:ext cx="1146175"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r>
              <a:rPr lang="en-US" altLang="en-US" sz="2400" b="1">
                <a:latin typeface="Arial" charset="0"/>
              </a:rPr>
              <a:t>Cơ khí</a:t>
            </a:r>
          </a:p>
        </p:txBody>
      </p:sp>
      <p:sp>
        <p:nvSpPr>
          <p:cNvPr id="269" name="Text Box 75"/>
          <p:cNvSpPr txBox="1">
            <a:spLocks noChangeArrowheads="1"/>
          </p:cNvSpPr>
          <p:nvPr/>
        </p:nvSpPr>
        <p:spPr bwMode="auto">
          <a:xfrm>
            <a:off x="1784350" y="1843088"/>
            <a:ext cx="14033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lgn="r"/>
            <a:r>
              <a:rPr lang="en-US" altLang="en-US" sz="2400" b="1">
                <a:latin typeface="Arial" charset="0"/>
              </a:rPr>
              <a:t>Điện lực</a:t>
            </a:r>
          </a:p>
        </p:txBody>
      </p:sp>
      <p:sp>
        <p:nvSpPr>
          <p:cNvPr id="270" name="Text Box 76"/>
          <p:cNvSpPr txBox="1">
            <a:spLocks noChangeArrowheads="1"/>
          </p:cNvSpPr>
          <p:nvPr/>
        </p:nvSpPr>
        <p:spPr bwMode="auto">
          <a:xfrm>
            <a:off x="6249988" y="2797175"/>
            <a:ext cx="2043112"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r>
              <a:rPr lang="en-US" altLang="en-US" sz="2400" b="1">
                <a:latin typeface="Arial" charset="0"/>
              </a:rPr>
              <a:t>Nông nghiệp</a:t>
            </a:r>
          </a:p>
        </p:txBody>
      </p:sp>
      <p:sp>
        <p:nvSpPr>
          <p:cNvPr id="271" name="Text Box 77"/>
          <p:cNvSpPr txBox="1">
            <a:spLocks noChangeArrowheads="1"/>
          </p:cNvSpPr>
          <p:nvPr/>
        </p:nvSpPr>
        <p:spPr bwMode="auto">
          <a:xfrm>
            <a:off x="6429375" y="4084638"/>
            <a:ext cx="1789113"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r>
              <a:rPr lang="en-US" altLang="en-US" sz="2400" b="1">
                <a:latin typeface="Arial" charset="0"/>
              </a:rPr>
              <a:t>Giao thông</a:t>
            </a:r>
          </a:p>
        </p:txBody>
      </p:sp>
      <p:sp>
        <p:nvSpPr>
          <p:cNvPr id="272" name="Text Box 78"/>
          <p:cNvSpPr txBox="1">
            <a:spLocks noChangeArrowheads="1"/>
          </p:cNvSpPr>
          <p:nvPr/>
        </p:nvSpPr>
        <p:spPr bwMode="auto">
          <a:xfrm>
            <a:off x="685800" y="3271838"/>
            <a:ext cx="1589088"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lgn="r"/>
            <a:r>
              <a:rPr lang="en-US" altLang="en-US" sz="2400" b="1">
                <a:latin typeface="Arial" charset="0"/>
              </a:rPr>
              <a:t>Xây dựng</a:t>
            </a:r>
          </a:p>
        </p:txBody>
      </p:sp>
      <p:sp>
        <p:nvSpPr>
          <p:cNvPr id="273" name="Text Box 79"/>
          <p:cNvSpPr txBox="1">
            <a:spLocks noChangeArrowheads="1"/>
          </p:cNvSpPr>
          <p:nvPr/>
        </p:nvSpPr>
        <p:spPr bwMode="auto">
          <a:xfrm>
            <a:off x="1273175" y="5100638"/>
            <a:ext cx="15049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lgn="r"/>
            <a:r>
              <a:rPr lang="en-US" altLang="en-US" sz="2400" b="1">
                <a:latin typeface="Arial" charset="0"/>
              </a:rPr>
              <a:t>Kiến trúc</a:t>
            </a:r>
          </a:p>
        </p:txBody>
      </p:sp>
      <p:sp>
        <p:nvSpPr>
          <p:cNvPr id="274" name="Oval 81"/>
          <p:cNvSpPr>
            <a:spLocks noChangeArrowheads="1"/>
          </p:cNvSpPr>
          <p:nvPr/>
        </p:nvSpPr>
        <p:spPr bwMode="gray">
          <a:xfrm>
            <a:off x="5987466" y="3971336"/>
            <a:ext cx="441407" cy="486343"/>
          </a:xfrm>
          <a:prstGeom prst="ellipse">
            <a:avLst/>
          </a:prstGeom>
          <a:gradFill rotWithShape="1">
            <a:gsLst>
              <a:gs pos="0">
                <a:srgbClr val="CB90EC"/>
              </a:gs>
              <a:gs pos="100000">
                <a:srgbClr val="CB90EC">
                  <a:gamma/>
                  <a:shade val="72549"/>
                  <a:invGamma/>
                </a:srgbClr>
              </a:gs>
            </a:gsLst>
            <a:path path="shap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sp>
        <p:nvSpPr>
          <p:cNvPr id="275" name="Oval 84"/>
          <p:cNvSpPr>
            <a:spLocks noChangeArrowheads="1"/>
          </p:cNvSpPr>
          <p:nvPr/>
        </p:nvSpPr>
        <p:spPr bwMode="gray">
          <a:xfrm>
            <a:off x="5809817" y="2788614"/>
            <a:ext cx="440931" cy="486343"/>
          </a:xfrm>
          <a:prstGeom prst="ellipse">
            <a:avLst/>
          </a:prstGeom>
          <a:gradFill rotWithShape="1">
            <a:gsLst>
              <a:gs pos="0">
                <a:srgbClr val="6699FF"/>
              </a:gs>
              <a:gs pos="100000">
                <a:srgbClr val="6699FF">
                  <a:gamma/>
                  <a:shade val="72549"/>
                  <a:invGamma/>
                </a:srgbClr>
              </a:gs>
            </a:gsLst>
            <a:path path="shap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sp>
        <p:nvSpPr>
          <p:cNvPr id="276" name="Oval 87"/>
          <p:cNvSpPr>
            <a:spLocks noChangeArrowheads="1"/>
          </p:cNvSpPr>
          <p:nvPr/>
        </p:nvSpPr>
        <p:spPr bwMode="gray">
          <a:xfrm>
            <a:off x="4603672" y="1993595"/>
            <a:ext cx="440932" cy="486344"/>
          </a:xfrm>
          <a:prstGeom prst="ellipse">
            <a:avLst/>
          </a:prstGeom>
          <a:gradFill rotWithShape="1">
            <a:gsLst>
              <a:gs pos="0">
                <a:srgbClr val="FF9900"/>
              </a:gs>
              <a:gs pos="100000">
                <a:srgbClr val="FF9900">
                  <a:gamma/>
                  <a:shade val="72549"/>
                  <a:invGamma/>
                </a:srgbClr>
              </a:gs>
            </a:gsLst>
            <a:path path="shap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sp>
        <p:nvSpPr>
          <p:cNvPr id="277" name="Oval 90"/>
          <p:cNvSpPr>
            <a:spLocks noChangeArrowheads="1"/>
          </p:cNvSpPr>
          <p:nvPr/>
        </p:nvSpPr>
        <p:spPr bwMode="gray">
          <a:xfrm>
            <a:off x="3254195" y="2080069"/>
            <a:ext cx="440930" cy="486344"/>
          </a:xfrm>
          <a:prstGeom prst="ellipse">
            <a:avLst/>
          </a:prstGeom>
          <a:gradFill rotWithShape="1">
            <a:gsLst>
              <a:gs pos="0">
                <a:srgbClr val="EDD947"/>
              </a:gs>
              <a:gs pos="100000">
                <a:srgbClr val="EDD947">
                  <a:gamma/>
                  <a:shade val="72549"/>
                  <a:invGamma/>
                </a:srgbClr>
              </a:gs>
            </a:gsLst>
            <a:path path="shap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sp>
        <p:nvSpPr>
          <p:cNvPr id="278" name="Oval 93"/>
          <p:cNvSpPr>
            <a:spLocks noChangeArrowheads="1"/>
          </p:cNvSpPr>
          <p:nvPr/>
        </p:nvSpPr>
        <p:spPr bwMode="gray">
          <a:xfrm>
            <a:off x="2343471" y="3252333"/>
            <a:ext cx="440931" cy="485769"/>
          </a:xfrm>
          <a:prstGeom prst="ellipse">
            <a:avLst/>
          </a:prstGeom>
          <a:gradFill rotWithShape="1">
            <a:gsLst>
              <a:gs pos="0">
                <a:srgbClr val="82B820"/>
              </a:gs>
              <a:gs pos="100000">
                <a:srgbClr val="82B820">
                  <a:gamma/>
                  <a:shade val="72549"/>
                  <a:invGamma/>
                </a:srgbClr>
              </a:gs>
            </a:gsLst>
            <a:path path="shap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grpSp>
        <p:nvGrpSpPr>
          <p:cNvPr id="290" name="AutoShape 65"/>
          <p:cNvGrpSpPr>
            <a:grpSpLocks/>
          </p:cNvGrpSpPr>
          <p:nvPr/>
        </p:nvGrpSpPr>
        <p:grpSpPr bwMode="auto">
          <a:xfrm>
            <a:off x="4048125" y="4691063"/>
            <a:ext cx="390525" cy="895350"/>
            <a:chOff x="2653" y="3003"/>
            <a:chExt cx="246" cy="564"/>
          </a:xfrm>
        </p:grpSpPr>
        <p:pic>
          <p:nvPicPr>
            <p:cNvPr id="27708" name="AutoShape 65"/>
            <p:cNvPicPr>
              <a:picLocks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653" y="3003"/>
              <a:ext cx="246" cy="5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7709" name="Text Box 54"/>
            <p:cNvSpPr txBox="1">
              <a:spLocks noChangeArrowheads="1"/>
            </p:cNvSpPr>
            <p:nvPr/>
          </p:nvSpPr>
          <p:spPr bwMode="auto">
            <a:xfrm rot="5599471">
              <a:off x="2566" y="3201"/>
              <a:ext cx="428" cy="6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rot="10800000" vert="eaVert" wrap="none" anchor="ct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endParaRPr lang="vi-VN" altLang="en-US">
                <a:latin typeface="Verdana" pitchFamily="34" charset="0"/>
              </a:endParaRPr>
            </a:p>
          </p:txBody>
        </p:sp>
      </p:grpSp>
      <p:grpSp>
        <p:nvGrpSpPr>
          <p:cNvPr id="279" name="Group 95"/>
          <p:cNvGrpSpPr>
            <a:grpSpLocks/>
          </p:cNvGrpSpPr>
          <p:nvPr/>
        </p:nvGrpSpPr>
        <p:grpSpPr bwMode="auto">
          <a:xfrm>
            <a:off x="3422650" y="3055938"/>
            <a:ext cx="1881188" cy="1635125"/>
            <a:chOff x="2326" y="1929"/>
            <a:chExt cx="1185" cy="1031"/>
          </a:xfrm>
        </p:grpSpPr>
        <p:sp>
          <p:nvSpPr>
            <p:cNvPr id="27698" name="Oval 96"/>
            <p:cNvSpPr>
              <a:spLocks noChangeArrowheads="1"/>
            </p:cNvSpPr>
            <p:nvPr/>
          </p:nvSpPr>
          <p:spPr bwMode="auto">
            <a:xfrm>
              <a:off x="2421" y="2298"/>
              <a:ext cx="116" cy="303"/>
            </a:xfrm>
            <a:prstGeom prst="ellipse">
              <a:avLst/>
            </a:prstGeom>
            <a:gradFill rotWithShape="1">
              <a:gsLst>
                <a:gs pos="0">
                  <a:srgbClr val="93D4E9"/>
                </a:gs>
                <a:gs pos="50000">
                  <a:srgbClr val="0099CC"/>
                </a:gs>
                <a:gs pos="100000">
                  <a:srgbClr val="93D4E9"/>
                </a:gs>
              </a:gsLst>
              <a:lin ang="2700000" scaled="1"/>
            </a:gradFill>
            <a:ln>
              <a:noFill/>
            </a:ln>
            <a:extLst>
              <a:ext uri="{91240B29-F687-4F45-9708-019B960494DF}">
                <a14:hiddenLine xmlns:a14="http://schemas.microsoft.com/office/drawing/2010/main" w="38100">
                  <a:solidFill>
                    <a:srgbClr val="000000"/>
                  </a:solidFill>
                  <a:round/>
                  <a:headEnd/>
                  <a:tailEnd/>
                </a14:hiddenLine>
              </a:ext>
            </a:extLst>
          </p:spPr>
          <p:txBody>
            <a:bodyPr wrap="none" anchor="ctr">
              <a:spAutoFit/>
            </a:bodyPr>
            <a:lstStyle/>
            <a:p>
              <a:endParaRPr lang="vi-VN" altLang="en-US">
                <a:latin typeface="Arial" charset="0"/>
              </a:endParaRPr>
            </a:p>
          </p:txBody>
        </p:sp>
        <p:sp>
          <p:nvSpPr>
            <p:cNvPr id="27699" name="Oval 97"/>
            <p:cNvSpPr>
              <a:spLocks noChangeArrowheads="1"/>
            </p:cNvSpPr>
            <p:nvPr/>
          </p:nvSpPr>
          <p:spPr bwMode="auto">
            <a:xfrm>
              <a:off x="2326" y="2298"/>
              <a:ext cx="1184" cy="303"/>
            </a:xfrm>
            <a:prstGeom prst="ellipse">
              <a:avLst/>
            </a:prstGeom>
            <a:gradFill rotWithShape="1">
              <a:gsLst>
                <a:gs pos="0">
                  <a:srgbClr val="00536E"/>
                </a:gs>
                <a:gs pos="50000">
                  <a:srgbClr val="0099CC"/>
                </a:gs>
                <a:gs pos="100000">
                  <a:srgbClr val="00536E"/>
                </a:gs>
              </a:gsLst>
              <a:lin ang="18900000" scaled="1"/>
            </a:gradFill>
            <a:ln>
              <a:noFill/>
            </a:ln>
            <a:extLst>
              <a:ext uri="{91240B29-F687-4F45-9708-019B960494DF}">
                <a14:hiddenLine xmlns:a14="http://schemas.microsoft.com/office/drawing/2010/main" w="38100">
                  <a:solidFill>
                    <a:srgbClr val="000000"/>
                  </a:solidFill>
                  <a:round/>
                  <a:headEnd/>
                  <a:tailEnd/>
                </a14:hiddenLine>
              </a:ext>
            </a:extLst>
          </p:spPr>
          <p:txBody>
            <a:bodyPr anchor="ctr">
              <a:spAutoFit/>
            </a:bodyPr>
            <a:lstStyle/>
            <a:p>
              <a:endParaRPr lang="vi-VN" altLang="en-US">
                <a:latin typeface="Arial" charset="0"/>
              </a:endParaRPr>
            </a:p>
          </p:txBody>
        </p:sp>
        <p:sp>
          <p:nvSpPr>
            <p:cNvPr id="27700" name="Oval 98"/>
            <p:cNvSpPr>
              <a:spLocks noChangeArrowheads="1"/>
            </p:cNvSpPr>
            <p:nvPr/>
          </p:nvSpPr>
          <p:spPr bwMode="auto">
            <a:xfrm>
              <a:off x="2327" y="2300"/>
              <a:ext cx="1184" cy="303"/>
            </a:xfrm>
            <a:prstGeom prst="ellipse">
              <a:avLst/>
            </a:prstGeom>
            <a:gradFill rotWithShape="1">
              <a:gsLst>
                <a:gs pos="0">
                  <a:srgbClr val="006182"/>
                </a:gs>
                <a:gs pos="100000">
                  <a:srgbClr val="0099CC">
                    <a:alpha val="0"/>
                  </a:srgbClr>
                </a:gs>
              </a:gsLst>
              <a:lin ang="2700000" scaled="1"/>
            </a:gradFill>
            <a:ln>
              <a:noFill/>
            </a:ln>
            <a:extLst>
              <a:ext uri="{91240B29-F687-4F45-9708-019B960494DF}">
                <a14:hiddenLine xmlns:a14="http://schemas.microsoft.com/office/drawing/2010/main" w="38100">
                  <a:solidFill>
                    <a:srgbClr val="000000"/>
                  </a:solidFill>
                  <a:round/>
                  <a:headEnd/>
                  <a:tailEnd/>
                </a14:hiddenLine>
              </a:ext>
            </a:extLst>
          </p:spPr>
          <p:txBody>
            <a:bodyPr anchor="ctr">
              <a:spAutoFit/>
            </a:bodyPr>
            <a:lstStyle/>
            <a:p>
              <a:endParaRPr lang="vi-VN" altLang="en-US">
                <a:latin typeface="Arial" charset="0"/>
              </a:endParaRPr>
            </a:p>
          </p:txBody>
        </p:sp>
        <p:sp>
          <p:nvSpPr>
            <p:cNvPr id="27701" name="Oval 99"/>
            <p:cNvSpPr>
              <a:spLocks noChangeArrowheads="1"/>
            </p:cNvSpPr>
            <p:nvPr/>
          </p:nvSpPr>
          <p:spPr bwMode="auto">
            <a:xfrm>
              <a:off x="2391" y="2298"/>
              <a:ext cx="1065" cy="303"/>
            </a:xfrm>
            <a:prstGeom prst="ellipse">
              <a:avLst/>
            </a:prstGeom>
            <a:solidFill>
              <a:srgbClr val="333333"/>
            </a:solidFill>
            <a:ln>
              <a:noFill/>
            </a:ln>
            <a:extLst>
              <a:ext uri="{91240B29-F687-4F45-9708-019B960494DF}">
                <a14:hiddenLine xmlns:a14="http://schemas.microsoft.com/office/drawing/2010/main" w="38100">
                  <a:solidFill>
                    <a:srgbClr val="000000"/>
                  </a:solidFill>
                  <a:round/>
                  <a:headEnd/>
                  <a:tailEnd/>
                </a14:hiddenLine>
              </a:ext>
            </a:extLst>
          </p:spPr>
          <p:txBody>
            <a:bodyPr anchor="ctr">
              <a:spAutoFit/>
            </a:bodyPr>
            <a:lstStyle/>
            <a:p>
              <a:endParaRPr lang="vi-VN" altLang="en-US">
                <a:latin typeface="Arial" charset="0"/>
              </a:endParaRPr>
            </a:p>
          </p:txBody>
        </p:sp>
        <p:grpSp>
          <p:nvGrpSpPr>
            <p:cNvPr id="27702" name="Group 100"/>
            <p:cNvGrpSpPr>
              <a:grpSpLocks/>
            </p:cNvGrpSpPr>
            <p:nvPr/>
          </p:nvGrpSpPr>
          <p:grpSpPr bwMode="auto">
            <a:xfrm>
              <a:off x="2410" y="1929"/>
              <a:ext cx="1031" cy="1031"/>
              <a:chOff x="4166" y="1706"/>
              <a:chExt cx="1252" cy="1252"/>
            </a:xfrm>
          </p:grpSpPr>
          <p:sp>
            <p:nvSpPr>
              <p:cNvPr id="27704" name="Oval 101"/>
              <p:cNvSpPr>
                <a:spLocks noChangeArrowheads="1"/>
              </p:cNvSpPr>
              <p:nvPr/>
            </p:nvSpPr>
            <p:spPr bwMode="auto">
              <a:xfrm>
                <a:off x="4166" y="1706"/>
                <a:ext cx="1252" cy="1252"/>
              </a:xfrm>
              <a:prstGeom prst="ellipse">
                <a:avLst/>
              </a:prstGeom>
              <a:gradFill rotWithShape="1">
                <a:gsLst>
                  <a:gs pos="0">
                    <a:srgbClr val="636869"/>
                  </a:gs>
                  <a:gs pos="100000">
                    <a:srgbClr val="D6E1E2"/>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vert="eaVert" wrap="none" anchor="ctr"/>
              <a:lstStyle/>
              <a:p>
                <a:endParaRPr lang="vi-VN" altLang="en-US">
                  <a:solidFill>
                    <a:srgbClr val="000000"/>
                  </a:solidFill>
                  <a:latin typeface="Arial" charset="0"/>
                </a:endParaRPr>
              </a:p>
            </p:txBody>
          </p:sp>
          <p:sp>
            <p:nvSpPr>
              <p:cNvPr id="27705" name="Oval 102"/>
              <p:cNvSpPr>
                <a:spLocks noChangeArrowheads="1"/>
              </p:cNvSpPr>
              <p:nvPr/>
            </p:nvSpPr>
            <p:spPr bwMode="auto">
              <a:xfrm>
                <a:off x="4182" y="1713"/>
                <a:ext cx="1222" cy="1219"/>
              </a:xfrm>
              <a:prstGeom prst="ellipse">
                <a:avLst/>
              </a:prstGeom>
              <a:gradFill rotWithShape="1">
                <a:gsLst>
                  <a:gs pos="0">
                    <a:srgbClr val="D6E1E2">
                      <a:alpha val="0"/>
                    </a:srgbClr>
                  </a:gs>
                  <a:gs pos="100000">
                    <a:srgbClr val="F1F5F5"/>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vert="eaVert" wrap="none" anchor="ctr"/>
              <a:lstStyle/>
              <a:p>
                <a:endParaRPr lang="vi-VN" altLang="en-US">
                  <a:latin typeface="Arial" charset="0"/>
                </a:endParaRPr>
              </a:p>
            </p:txBody>
          </p:sp>
          <p:sp>
            <p:nvSpPr>
              <p:cNvPr id="27706" name="Oval 103"/>
              <p:cNvSpPr>
                <a:spLocks noChangeArrowheads="1"/>
              </p:cNvSpPr>
              <p:nvPr/>
            </p:nvSpPr>
            <p:spPr bwMode="auto">
              <a:xfrm>
                <a:off x="4195" y="1725"/>
                <a:ext cx="1162" cy="1140"/>
              </a:xfrm>
              <a:prstGeom prst="ellipse">
                <a:avLst/>
              </a:prstGeom>
              <a:gradFill rotWithShape="1">
                <a:gsLst>
                  <a:gs pos="0">
                    <a:srgbClr val="AAB2B3"/>
                  </a:gs>
                  <a:gs pos="100000">
                    <a:srgbClr val="D6E1E2">
                      <a:alpha val="48000"/>
                    </a:srgbClr>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vert="eaVert" wrap="none" anchor="ctr"/>
              <a:lstStyle/>
              <a:p>
                <a:endParaRPr lang="vi-VN" altLang="en-US">
                  <a:latin typeface="Arial" charset="0"/>
                </a:endParaRPr>
              </a:p>
            </p:txBody>
          </p:sp>
          <p:sp>
            <p:nvSpPr>
              <p:cNvPr id="27707" name="Oval 104"/>
              <p:cNvSpPr>
                <a:spLocks noChangeArrowheads="1"/>
              </p:cNvSpPr>
              <p:nvPr/>
            </p:nvSpPr>
            <p:spPr bwMode="auto">
              <a:xfrm>
                <a:off x="4263" y="1757"/>
                <a:ext cx="1033" cy="926"/>
              </a:xfrm>
              <a:prstGeom prst="ellipse">
                <a:avLst/>
              </a:prstGeom>
              <a:gradFill rotWithShape="1">
                <a:gsLst>
                  <a:gs pos="0">
                    <a:srgbClr val="FFFFFF"/>
                  </a:gs>
                  <a:gs pos="100000">
                    <a:srgbClr val="D6E1E2">
                      <a:alpha val="37999"/>
                    </a:srgbClr>
                  </a:gs>
                </a:gsLst>
                <a:lin ang="5400000" scaled="1"/>
              </a:gradFill>
              <a:ln>
                <a:noFill/>
              </a:ln>
              <a:extLst>
                <a:ext uri="{91240B29-F687-4F45-9708-019B960494DF}">
                  <a14:hiddenLine xmlns:a14="http://schemas.microsoft.com/office/drawing/2010/main" w="9525">
                    <a:solidFill>
                      <a:srgbClr val="000000"/>
                    </a:solidFill>
                    <a:round/>
                    <a:headEnd/>
                    <a:tailEnd/>
                  </a14:hiddenLine>
                </a:ext>
              </a:extLst>
            </p:spPr>
            <p:txBody>
              <a:bodyPr vert="eaVert" wrap="none" anchor="ctr"/>
              <a:lstStyle/>
              <a:p>
                <a:endParaRPr lang="vi-VN" altLang="en-US">
                  <a:solidFill>
                    <a:srgbClr val="000000"/>
                  </a:solidFill>
                  <a:latin typeface="Arial" charset="0"/>
                </a:endParaRPr>
              </a:p>
            </p:txBody>
          </p:sp>
        </p:grpSp>
        <p:sp>
          <p:nvSpPr>
            <p:cNvPr id="27703" name="Text Box 105"/>
            <p:cNvSpPr txBox="1">
              <a:spLocks noChangeArrowheads="1"/>
            </p:cNvSpPr>
            <p:nvPr/>
          </p:nvSpPr>
          <p:spPr bwMode="auto">
            <a:xfrm>
              <a:off x="2584" y="2158"/>
              <a:ext cx="656" cy="59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lgn="ctr"/>
              <a:r>
                <a:rPr lang="en-US" altLang="en-US" sz="2800" b="1">
                  <a:solidFill>
                    <a:srgbClr val="000000"/>
                  </a:solidFill>
                  <a:latin typeface="Arial" charset="0"/>
                </a:rPr>
                <a:t>Bản vẽ</a:t>
              </a:r>
            </a:p>
          </p:txBody>
        </p:sp>
      </p:grpSp>
      <p:sp>
        <p:nvSpPr>
          <p:cNvPr id="291" name="Oval 72"/>
          <p:cNvSpPr>
            <a:spLocks noChangeArrowheads="1"/>
          </p:cNvSpPr>
          <p:nvPr/>
        </p:nvSpPr>
        <p:spPr bwMode="gray">
          <a:xfrm>
            <a:off x="4004068" y="5557837"/>
            <a:ext cx="441261" cy="486343"/>
          </a:xfrm>
          <a:prstGeom prst="ellipse">
            <a:avLst/>
          </a:prstGeom>
          <a:gradFill rotWithShape="1">
            <a:gsLst>
              <a:gs pos="0">
                <a:srgbClr val="4DC9B1"/>
              </a:gs>
              <a:gs pos="100000">
                <a:srgbClr val="4DC9B1">
                  <a:gamma/>
                  <a:shade val="72549"/>
                  <a:invGamma/>
                </a:srgbClr>
              </a:gs>
            </a:gsLst>
            <a:path path="shap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sp>
        <p:nvSpPr>
          <p:cNvPr id="292" name="Text Box 76"/>
          <p:cNvSpPr txBox="1">
            <a:spLocks noChangeArrowheads="1"/>
          </p:cNvSpPr>
          <p:nvPr/>
        </p:nvSpPr>
        <p:spPr bwMode="auto">
          <a:xfrm>
            <a:off x="3551238" y="6054725"/>
            <a:ext cx="1436687"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r>
              <a:rPr lang="en-US" altLang="en-US" sz="2400" b="1">
                <a:latin typeface="Arial" charset="0"/>
              </a:rPr>
              <a:t>Quân sự</a:t>
            </a:r>
          </a:p>
        </p:txBody>
      </p:sp>
      <p:sp>
        <p:nvSpPr>
          <p:cNvPr id="45" name="AutoShape 65"/>
          <p:cNvSpPr>
            <a:spLocks noChangeArrowheads="1"/>
          </p:cNvSpPr>
          <p:nvPr/>
        </p:nvSpPr>
        <p:spPr bwMode="gray">
          <a:xfrm rot="2647657">
            <a:off x="4758683" y="4684407"/>
            <a:ext cx="792162" cy="288924"/>
          </a:xfrm>
          <a:prstGeom prst="rightArrow">
            <a:avLst>
              <a:gd name="adj1" fmla="val 35167"/>
              <a:gd name="adj2" fmla="val 111028"/>
            </a:avLst>
          </a:prstGeom>
          <a:gradFill flip="none" rotWithShape="1">
            <a:gsLst>
              <a:gs pos="0">
                <a:schemeClr val="accent1">
                  <a:shade val="51000"/>
                  <a:satMod val="130000"/>
                </a:schemeClr>
              </a:gs>
              <a:gs pos="80000">
                <a:schemeClr val="accent1">
                  <a:shade val="93000"/>
                  <a:satMod val="130000"/>
                </a:schemeClr>
              </a:gs>
              <a:gs pos="100000">
                <a:schemeClr val="accent1">
                  <a:shade val="94000"/>
                  <a:satMod val="135000"/>
                </a:schemeClr>
              </a:gs>
            </a:gsLst>
            <a:path path="circle">
              <a:fillToRect l="50000" t="50000" r="50000" b="50000"/>
            </a:path>
            <a:tileRect/>
          </a:gradFill>
        </p:spPr>
        <p:style>
          <a:lnRef idx="1">
            <a:schemeClr val="accent1"/>
          </a:lnRef>
          <a:fillRef idx="3">
            <a:schemeClr val="accent1"/>
          </a:fillRef>
          <a:effectRef idx="2">
            <a:schemeClr val="accent1"/>
          </a:effectRef>
          <a:fontRef idx="minor">
            <a:schemeClr val="lt1"/>
          </a:fontRef>
        </p:style>
        <p:txBody>
          <a:bodyPr wrap="none" anchor="ctr"/>
          <a:lstStyle>
            <a:lvl1pPr marL="0" lvl="0" indent="0" algn="l" defTabSz="914400" rtl="0" eaLnBrk="0" fontAlgn="base" latinLnBrk="0" hangingPunct="0">
              <a:lnSpc>
                <a:spcPct val="100000"/>
              </a:lnSpc>
              <a:spcBef>
                <a:spcPct val="0"/>
              </a:spcBef>
              <a:spcAft>
                <a:spcPct val="0"/>
              </a:spcAft>
              <a:buNone/>
              <a:defRPr sz="1800" b="0" i="0" u="none" kern="1200" baseline="0">
                <a:solidFill>
                  <a:schemeClr val="tx1"/>
                </a:solidFill>
                <a:latin typeface="Arial" panose="020B0604020202020204" pitchFamily="34" charset="0"/>
              </a:defRPr>
            </a:lvl1pPr>
            <a:lvl2pPr marL="457200" lvl="1"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2pPr>
            <a:lvl3pPr marL="914400" lvl="2"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3pPr>
            <a:lvl4pPr marL="1371600" lvl="3"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4pPr>
            <a:lvl5pPr marL="1828800" lvl="4" indent="0" algn="l" defTabSz="914400" rtl="0" eaLnBrk="1" fontAlgn="base" latinLnBrk="0" hangingPunct="1">
              <a:lnSpc>
                <a:spcPct val="100000"/>
              </a:lnSpc>
              <a:spcBef>
                <a:spcPct val="0"/>
              </a:spcBef>
              <a:spcAft>
                <a:spcPct val="0"/>
              </a:spcAft>
              <a:buNone/>
              <a:defRPr b="0" i="0" u="none" kern="1200" baseline="0">
                <a:solidFill>
                  <a:schemeClr val="tx1"/>
                </a:solidFill>
                <a:latin typeface="Arial" panose="020B0604020202020204" pitchFamily="34" charset="0"/>
                <a:ea typeface="+mn-ea"/>
                <a:cs typeface="+mn-cs"/>
              </a:defRPr>
            </a:lvl5pPr>
          </a:lstStyle>
          <a:p>
            <a:pPr eaLnBrk="1" hangingPunct="1">
              <a:defRPr/>
            </a:pPr>
            <a:endParaRPr noProof="1">
              <a:latin typeface="Verdana" panose="020B0604030504040204" pitchFamily="34" charset="0"/>
            </a:endParaRPr>
          </a:p>
        </p:txBody>
      </p:sp>
      <p:sp>
        <p:nvSpPr>
          <p:cNvPr id="46" name="Oval 90"/>
          <p:cNvSpPr>
            <a:spLocks noChangeArrowheads="1"/>
          </p:cNvSpPr>
          <p:nvPr/>
        </p:nvSpPr>
        <p:spPr bwMode="gray">
          <a:xfrm>
            <a:off x="5368887" y="5043279"/>
            <a:ext cx="440930" cy="486344"/>
          </a:xfrm>
          <a:prstGeom prst="ellipse">
            <a:avLst/>
          </a:prstGeom>
          <a:gradFill rotWithShape="1">
            <a:gsLst>
              <a:gs pos="0">
                <a:srgbClr val="EDD947"/>
              </a:gs>
              <a:gs pos="100000">
                <a:srgbClr val="EDD947">
                  <a:gamma/>
                  <a:shade val="72549"/>
                  <a:invGamma/>
                </a:srgbClr>
              </a:gs>
            </a:gsLst>
            <a:path path="shape">
              <a:fillToRect l="50000" t="50000" r="50000" b="50000"/>
            </a:path>
          </a:gradFill>
          <a:ln>
            <a:noFill/>
          </a:ln>
          <a:effectLst/>
          <a:scene3d>
            <a:camera prst="orthographicFront">
              <a:rot lat="0" lon="0" rev="0"/>
            </a:camera>
            <a:lightRig rig="contrasting" dir="t">
              <a:rot lat="0" lon="0" rev="1500000"/>
            </a:lightRig>
          </a:scene3d>
          <a:sp3d prstMaterial="metal">
            <a:bevelT w="88900" h="88900"/>
          </a:sp3d>
        </p:spPr>
        <p:txBody>
          <a:bodyPr wrap="none" anchor="ctr"/>
          <a:lstStyle/>
          <a:p>
            <a:pPr eaLnBrk="1" hangingPunct="1">
              <a:defRPr/>
            </a:pPr>
            <a:endParaRPr noProof="1">
              <a:latin typeface="Arial" panose="020B0604020202020204" pitchFamily="34" charset="0"/>
            </a:endParaRPr>
          </a:p>
        </p:txBody>
      </p:sp>
      <p:sp>
        <p:nvSpPr>
          <p:cNvPr id="47" name="Text Box 77"/>
          <p:cNvSpPr txBox="1">
            <a:spLocks noChangeArrowheads="1"/>
          </p:cNvSpPr>
          <p:nvPr/>
        </p:nvSpPr>
        <p:spPr bwMode="auto">
          <a:xfrm>
            <a:off x="5810250" y="5387975"/>
            <a:ext cx="1808163" cy="4603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r>
              <a:rPr lang="en-US" altLang="en-US" sz="2400" b="1">
                <a:latin typeface="Arial" charset="0"/>
              </a:rPr>
              <a:t>…………….</a:t>
            </a:r>
          </a:p>
        </p:txBody>
      </p:sp>
    </p:spTree>
    <p:extLst>
      <p:ext uri="{BB962C8B-B14F-4D97-AF65-F5344CB8AC3E}">
        <p14:creationId xmlns:p14="http://schemas.microsoft.com/office/powerpoint/2010/main" val="3947670846"/>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2" presetClass="entr" presetSubtype="2" fill="hold" nodeType="clickEffect">
                                  <p:stCondLst>
                                    <p:cond delay="0"/>
                                  </p:stCondLst>
                                  <p:childTnLst>
                                    <p:set>
                                      <p:cBhvr>
                                        <p:cTn id="6" dur="1" fill="hold">
                                          <p:stCondLst>
                                            <p:cond delay="0"/>
                                          </p:stCondLst>
                                        </p:cTn>
                                        <p:tgtEl>
                                          <p:spTgt spid="279"/>
                                        </p:tgtEl>
                                        <p:attrNameLst>
                                          <p:attrName>style.visibility</p:attrName>
                                        </p:attrNameLst>
                                      </p:cBhvr>
                                      <p:to>
                                        <p:strVal val="visible"/>
                                      </p:to>
                                    </p:set>
                                    <p:animEffect transition="in" filter="wipe(right)">
                                      <p:cBhvr>
                                        <p:cTn id="7" dur="500"/>
                                        <p:tgtEl>
                                          <p:spTgt spid="27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2" presetClass="entr" presetSubtype="4" fill="hold" nodeType="clickEffect">
                                  <p:stCondLst>
                                    <p:cond delay="0"/>
                                  </p:stCondLst>
                                  <p:childTnLst>
                                    <p:set>
                                      <p:cBhvr>
                                        <p:cTn id="11" dur="1" fill="hold">
                                          <p:stCondLst>
                                            <p:cond delay="0"/>
                                          </p:stCondLst>
                                        </p:cTn>
                                        <p:tgtEl>
                                          <p:spTgt spid="262"/>
                                        </p:tgtEl>
                                        <p:attrNameLst>
                                          <p:attrName>style.visibility</p:attrName>
                                        </p:attrNameLst>
                                      </p:cBhvr>
                                      <p:to>
                                        <p:strVal val="visible"/>
                                      </p:to>
                                    </p:set>
                                    <p:animEffect transition="in" filter="wipe(down)">
                                      <p:cBhvr>
                                        <p:cTn id="12" dur="500"/>
                                        <p:tgtEl>
                                          <p:spTgt spid="262"/>
                                        </p:tgtEl>
                                      </p:cBhvr>
                                    </p:animEffect>
                                  </p:childTnLst>
                                </p:cTn>
                              </p:par>
                            </p:childTnLst>
                          </p:cTn>
                        </p:par>
                        <p:par>
                          <p:cTn id="13" fill="hold" nodeType="afterGroup">
                            <p:stCondLst>
                              <p:cond delay="500"/>
                            </p:stCondLst>
                            <p:childTnLst>
                              <p:par>
                                <p:cTn id="14" presetID="22" presetClass="entr" presetSubtype="4" fill="hold" nodeType="afterEffect">
                                  <p:stCondLst>
                                    <p:cond delay="0"/>
                                  </p:stCondLst>
                                  <p:childTnLst>
                                    <p:set>
                                      <p:cBhvr>
                                        <p:cTn id="15" dur="1" fill="hold">
                                          <p:stCondLst>
                                            <p:cond delay="0"/>
                                          </p:stCondLst>
                                        </p:cTn>
                                        <p:tgtEl>
                                          <p:spTgt spid="277"/>
                                        </p:tgtEl>
                                        <p:attrNameLst>
                                          <p:attrName>style.visibility</p:attrName>
                                        </p:attrNameLst>
                                      </p:cBhvr>
                                      <p:to>
                                        <p:strVal val="visible"/>
                                      </p:to>
                                    </p:set>
                                    <p:animEffect transition="in" filter="wipe(down)">
                                      <p:cBhvr>
                                        <p:cTn id="16" dur="250"/>
                                        <p:tgtEl>
                                          <p:spTgt spid="277"/>
                                        </p:tgtEl>
                                      </p:cBhvr>
                                    </p:animEffect>
                                  </p:childTnLst>
                                </p:cTn>
                              </p:par>
                            </p:childTnLst>
                          </p:cTn>
                        </p:par>
                        <p:par>
                          <p:cTn id="17" fill="hold" nodeType="afterGroup">
                            <p:stCondLst>
                              <p:cond delay="750"/>
                            </p:stCondLst>
                            <p:childTnLst>
                              <p:par>
                                <p:cTn id="18" presetID="42" presetClass="entr" presetSubtype="0" fill="hold" grpId="0" nodeType="afterEffect">
                                  <p:stCondLst>
                                    <p:cond delay="0"/>
                                  </p:stCondLst>
                                  <p:childTnLst>
                                    <p:set>
                                      <p:cBhvr>
                                        <p:cTn id="19" dur="1" fill="hold">
                                          <p:stCondLst>
                                            <p:cond delay="0"/>
                                          </p:stCondLst>
                                        </p:cTn>
                                        <p:tgtEl>
                                          <p:spTgt spid="269"/>
                                        </p:tgtEl>
                                        <p:attrNameLst>
                                          <p:attrName>style.visibility</p:attrName>
                                        </p:attrNameLst>
                                      </p:cBhvr>
                                      <p:to>
                                        <p:strVal val="visible"/>
                                      </p:to>
                                    </p:set>
                                    <p:animEffect transition="in" filter="fade">
                                      <p:cBhvr>
                                        <p:cTn id="20" dur="250"/>
                                        <p:tgtEl>
                                          <p:spTgt spid="269"/>
                                        </p:tgtEl>
                                      </p:cBhvr>
                                    </p:animEffect>
                                    <p:anim calcmode="lin" valueType="num">
                                      <p:cBhvr>
                                        <p:cTn id="21" dur="250" fill="hold"/>
                                        <p:tgtEl>
                                          <p:spTgt spid="269"/>
                                        </p:tgtEl>
                                        <p:attrNameLst>
                                          <p:attrName>ppt_x</p:attrName>
                                        </p:attrNameLst>
                                      </p:cBhvr>
                                      <p:tavLst>
                                        <p:tav tm="0">
                                          <p:val>
                                            <p:strVal val="#ppt_x"/>
                                          </p:val>
                                        </p:tav>
                                        <p:tav tm="100000">
                                          <p:val>
                                            <p:strVal val="#ppt_x"/>
                                          </p:val>
                                        </p:tav>
                                      </p:tavLst>
                                    </p:anim>
                                    <p:anim calcmode="lin" valueType="num">
                                      <p:cBhvr>
                                        <p:cTn id="22" dur="250" fill="hold"/>
                                        <p:tgtEl>
                                          <p:spTgt spid="269"/>
                                        </p:tgtEl>
                                        <p:attrNameLst>
                                          <p:attrName>ppt_y</p:attrName>
                                        </p:attrNameLst>
                                      </p:cBhvr>
                                      <p:tavLst>
                                        <p:tav tm="0">
                                          <p:val>
                                            <p:strVal val="#ppt_y+.1"/>
                                          </p:val>
                                        </p:tav>
                                        <p:tav tm="100000">
                                          <p:val>
                                            <p:strVal val="#ppt_y"/>
                                          </p:val>
                                        </p:tav>
                                      </p:tavLst>
                                    </p:anim>
                                  </p:childTnLst>
                                </p:cTn>
                              </p:par>
                            </p:childTnLst>
                          </p:cTn>
                        </p:par>
                        <p:par>
                          <p:cTn id="23" fill="hold" nodeType="afterGroup">
                            <p:stCondLst>
                              <p:cond delay="1000"/>
                            </p:stCondLst>
                            <p:childTnLst>
                              <p:par>
                                <p:cTn id="24" presetID="22" presetClass="entr" presetSubtype="8" fill="hold" nodeType="afterEffect">
                                  <p:stCondLst>
                                    <p:cond delay="0"/>
                                  </p:stCondLst>
                                  <p:childTnLst>
                                    <p:set>
                                      <p:cBhvr>
                                        <p:cTn id="25" dur="1" fill="hold">
                                          <p:stCondLst>
                                            <p:cond delay="0"/>
                                          </p:stCondLst>
                                        </p:cTn>
                                        <p:tgtEl>
                                          <p:spTgt spid="260"/>
                                        </p:tgtEl>
                                        <p:attrNameLst>
                                          <p:attrName>style.visibility</p:attrName>
                                        </p:attrNameLst>
                                      </p:cBhvr>
                                      <p:to>
                                        <p:strVal val="visible"/>
                                      </p:to>
                                    </p:set>
                                    <p:animEffect transition="in" filter="wipe(left)">
                                      <p:cBhvr>
                                        <p:cTn id="26" dur="250"/>
                                        <p:tgtEl>
                                          <p:spTgt spid="260"/>
                                        </p:tgtEl>
                                      </p:cBhvr>
                                    </p:animEffect>
                                  </p:childTnLst>
                                </p:cTn>
                              </p:par>
                            </p:childTnLst>
                          </p:cTn>
                        </p:par>
                        <p:par>
                          <p:cTn id="27" fill="hold" nodeType="afterGroup">
                            <p:stCondLst>
                              <p:cond delay="1250"/>
                            </p:stCondLst>
                            <p:childTnLst>
                              <p:par>
                                <p:cTn id="28" presetID="22" presetClass="entr" presetSubtype="8" fill="hold" nodeType="afterEffect">
                                  <p:stCondLst>
                                    <p:cond delay="0"/>
                                  </p:stCondLst>
                                  <p:childTnLst>
                                    <p:set>
                                      <p:cBhvr>
                                        <p:cTn id="29" dur="1" fill="hold">
                                          <p:stCondLst>
                                            <p:cond delay="0"/>
                                          </p:stCondLst>
                                        </p:cTn>
                                        <p:tgtEl>
                                          <p:spTgt spid="276"/>
                                        </p:tgtEl>
                                        <p:attrNameLst>
                                          <p:attrName>style.visibility</p:attrName>
                                        </p:attrNameLst>
                                      </p:cBhvr>
                                      <p:to>
                                        <p:strVal val="visible"/>
                                      </p:to>
                                    </p:set>
                                    <p:animEffect transition="in" filter="wipe(left)">
                                      <p:cBhvr>
                                        <p:cTn id="30" dur="250"/>
                                        <p:tgtEl>
                                          <p:spTgt spid="276"/>
                                        </p:tgtEl>
                                      </p:cBhvr>
                                    </p:animEffect>
                                  </p:childTnLst>
                                </p:cTn>
                              </p:par>
                            </p:childTnLst>
                          </p:cTn>
                        </p:par>
                        <p:par>
                          <p:cTn id="31" fill="hold" nodeType="afterGroup">
                            <p:stCondLst>
                              <p:cond delay="1500"/>
                            </p:stCondLst>
                            <p:childTnLst>
                              <p:par>
                                <p:cTn id="32" presetID="42" presetClass="entr" presetSubtype="0" fill="hold" grpId="0" nodeType="afterEffect">
                                  <p:stCondLst>
                                    <p:cond delay="0"/>
                                  </p:stCondLst>
                                  <p:childTnLst>
                                    <p:set>
                                      <p:cBhvr>
                                        <p:cTn id="33" dur="1" fill="hold">
                                          <p:stCondLst>
                                            <p:cond delay="0"/>
                                          </p:stCondLst>
                                        </p:cTn>
                                        <p:tgtEl>
                                          <p:spTgt spid="268"/>
                                        </p:tgtEl>
                                        <p:attrNameLst>
                                          <p:attrName>style.visibility</p:attrName>
                                        </p:attrNameLst>
                                      </p:cBhvr>
                                      <p:to>
                                        <p:strVal val="visible"/>
                                      </p:to>
                                    </p:set>
                                    <p:animEffect transition="in" filter="fade">
                                      <p:cBhvr>
                                        <p:cTn id="34" dur="250"/>
                                        <p:tgtEl>
                                          <p:spTgt spid="268"/>
                                        </p:tgtEl>
                                      </p:cBhvr>
                                    </p:animEffect>
                                    <p:anim calcmode="lin" valueType="num">
                                      <p:cBhvr>
                                        <p:cTn id="35" dur="250" fill="hold"/>
                                        <p:tgtEl>
                                          <p:spTgt spid="268"/>
                                        </p:tgtEl>
                                        <p:attrNameLst>
                                          <p:attrName>ppt_x</p:attrName>
                                        </p:attrNameLst>
                                      </p:cBhvr>
                                      <p:tavLst>
                                        <p:tav tm="0">
                                          <p:val>
                                            <p:strVal val="#ppt_x"/>
                                          </p:val>
                                        </p:tav>
                                        <p:tav tm="100000">
                                          <p:val>
                                            <p:strVal val="#ppt_x"/>
                                          </p:val>
                                        </p:tav>
                                      </p:tavLst>
                                    </p:anim>
                                    <p:anim calcmode="lin" valueType="num">
                                      <p:cBhvr>
                                        <p:cTn id="36" dur="250" fill="hold"/>
                                        <p:tgtEl>
                                          <p:spTgt spid="268"/>
                                        </p:tgtEl>
                                        <p:attrNameLst>
                                          <p:attrName>ppt_y</p:attrName>
                                        </p:attrNameLst>
                                      </p:cBhvr>
                                      <p:tavLst>
                                        <p:tav tm="0">
                                          <p:val>
                                            <p:strVal val="#ppt_y+.1"/>
                                          </p:val>
                                        </p:tav>
                                        <p:tav tm="100000">
                                          <p:val>
                                            <p:strVal val="#ppt_y"/>
                                          </p:val>
                                        </p:tav>
                                      </p:tavLst>
                                    </p:anim>
                                  </p:childTnLst>
                                </p:cTn>
                              </p:par>
                            </p:childTnLst>
                          </p:cTn>
                        </p:par>
                        <p:par>
                          <p:cTn id="37" fill="hold" nodeType="afterGroup">
                            <p:stCondLst>
                              <p:cond delay="1750"/>
                            </p:stCondLst>
                            <p:childTnLst>
                              <p:par>
                                <p:cTn id="38" presetID="22" presetClass="entr" presetSubtype="8" fill="hold" nodeType="afterEffect">
                                  <p:stCondLst>
                                    <p:cond delay="0"/>
                                  </p:stCondLst>
                                  <p:childTnLst>
                                    <p:set>
                                      <p:cBhvr>
                                        <p:cTn id="39" dur="1" fill="hold">
                                          <p:stCondLst>
                                            <p:cond delay="0"/>
                                          </p:stCondLst>
                                        </p:cTn>
                                        <p:tgtEl>
                                          <p:spTgt spid="275"/>
                                        </p:tgtEl>
                                        <p:attrNameLst>
                                          <p:attrName>style.visibility</p:attrName>
                                        </p:attrNameLst>
                                      </p:cBhvr>
                                      <p:to>
                                        <p:strVal val="visible"/>
                                      </p:to>
                                    </p:set>
                                    <p:animEffect transition="in" filter="wipe(left)">
                                      <p:cBhvr>
                                        <p:cTn id="40" dur="250"/>
                                        <p:tgtEl>
                                          <p:spTgt spid="275"/>
                                        </p:tgtEl>
                                      </p:cBhvr>
                                    </p:animEffect>
                                  </p:childTnLst>
                                </p:cTn>
                              </p:par>
                            </p:childTnLst>
                          </p:cTn>
                        </p:par>
                        <p:par>
                          <p:cTn id="41" fill="hold" nodeType="afterGroup">
                            <p:stCondLst>
                              <p:cond delay="2000"/>
                            </p:stCondLst>
                            <p:childTnLst>
                              <p:par>
                                <p:cTn id="42" presetID="22" presetClass="entr" presetSubtype="8" fill="hold" nodeType="afterEffect">
                                  <p:stCondLst>
                                    <p:cond delay="0"/>
                                  </p:stCondLst>
                                  <p:childTnLst>
                                    <p:set>
                                      <p:cBhvr>
                                        <p:cTn id="43" dur="1" fill="hold">
                                          <p:stCondLst>
                                            <p:cond delay="0"/>
                                          </p:stCondLst>
                                        </p:cTn>
                                        <p:tgtEl>
                                          <p:spTgt spid="264"/>
                                        </p:tgtEl>
                                        <p:attrNameLst>
                                          <p:attrName>style.visibility</p:attrName>
                                        </p:attrNameLst>
                                      </p:cBhvr>
                                      <p:to>
                                        <p:strVal val="visible"/>
                                      </p:to>
                                    </p:set>
                                    <p:animEffect transition="in" filter="wipe(left)">
                                      <p:cBhvr>
                                        <p:cTn id="44" dur="250"/>
                                        <p:tgtEl>
                                          <p:spTgt spid="264"/>
                                        </p:tgtEl>
                                      </p:cBhvr>
                                    </p:animEffect>
                                  </p:childTnLst>
                                </p:cTn>
                              </p:par>
                            </p:childTnLst>
                          </p:cTn>
                        </p:par>
                        <p:par>
                          <p:cTn id="45" fill="hold" nodeType="afterGroup">
                            <p:stCondLst>
                              <p:cond delay="2250"/>
                            </p:stCondLst>
                            <p:childTnLst>
                              <p:par>
                                <p:cTn id="46" presetID="42" presetClass="entr" presetSubtype="0" fill="hold" grpId="0" nodeType="afterEffect">
                                  <p:stCondLst>
                                    <p:cond delay="0"/>
                                  </p:stCondLst>
                                  <p:childTnLst>
                                    <p:set>
                                      <p:cBhvr>
                                        <p:cTn id="47" dur="1" fill="hold">
                                          <p:stCondLst>
                                            <p:cond delay="0"/>
                                          </p:stCondLst>
                                        </p:cTn>
                                        <p:tgtEl>
                                          <p:spTgt spid="270"/>
                                        </p:tgtEl>
                                        <p:attrNameLst>
                                          <p:attrName>style.visibility</p:attrName>
                                        </p:attrNameLst>
                                      </p:cBhvr>
                                      <p:to>
                                        <p:strVal val="visible"/>
                                      </p:to>
                                    </p:set>
                                    <p:animEffect transition="in" filter="fade">
                                      <p:cBhvr>
                                        <p:cTn id="48" dur="250"/>
                                        <p:tgtEl>
                                          <p:spTgt spid="270"/>
                                        </p:tgtEl>
                                      </p:cBhvr>
                                    </p:animEffect>
                                    <p:anim calcmode="lin" valueType="num">
                                      <p:cBhvr>
                                        <p:cTn id="49" dur="250" fill="hold"/>
                                        <p:tgtEl>
                                          <p:spTgt spid="270"/>
                                        </p:tgtEl>
                                        <p:attrNameLst>
                                          <p:attrName>ppt_x</p:attrName>
                                        </p:attrNameLst>
                                      </p:cBhvr>
                                      <p:tavLst>
                                        <p:tav tm="0">
                                          <p:val>
                                            <p:strVal val="#ppt_x"/>
                                          </p:val>
                                        </p:tav>
                                        <p:tav tm="100000">
                                          <p:val>
                                            <p:strVal val="#ppt_x"/>
                                          </p:val>
                                        </p:tav>
                                      </p:tavLst>
                                    </p:anim>
                                    <p:anim calcmode="lin" valueType="num">
                                      <p:cBhvr>
                                        <p:cTn id="50" dur="250" fill="hold"/>
                                        <p:tgtEl>
                                          <p:spTgt spid="270"/>
                                        </p:tgtEl>
                                        <p:attrNameLst>
                                          <p:attrName>ppt_y</p:attrName>
                                        </p:attrNameLst>
                                      </p:cBhvr>
                                      <p:tavLst>
                                        <p:tav tm="0">
                                          <p:val>
                                            <p:strVal val="#ppt_y+.1"/>
                                          </p:val>
                                        </p:tav>
                                        <p:tav tm="100000">
                                          <p:val>
                                            <p:strVal val="#ppt_y"/>
                                          </p:val>
                                        </p:tav>
                                      </p:tavLst>
                                    </p:anim>
                                  </p:childTnLst>
                                </p:cTn>
                              </p:par>
                            </p:childTnLst>
                          </p:cTn>
                        </p:par>
                        <p:par>
                          <p:cTn id="51" fill="hold" nodeType="afterGroup">
                            <p:stCondLst>
                              <p:cond delay="2500"/>
                            </p:stCondLst>
                            <p:childTnLst>
                              <p:par>
                                <p:cTn id="52" presetID="22" presetClass="entr" presetSubtype="4" fill="hold" nodeType="afterEffect">
                                  <p:stCondLst>
                                    <p:cond delay="0"/>
                                  </p:stCondLst>
                                  <p:childTnLst>
                                    <p:set>
                                      <p:cBhvr>
                                        <p:cTn id="53" dur="1" fill="hold">
                                          <p:stCondLst>
                                            <p:cond delay="0"/>
                                          </p:stCondLst>
                                        </p:cTn>
                                        <p:tgtEl>
                                          <p:spTgt spid="261"/>
                                        </p:tgtEl>
                                        <p:attrNameLst>
                                          <p:attrName>style.visibility</p:attrName>
                                        </p:attrNameLst>
                                      </p:cBhvr>
                                      <p:to>
                                        <p:strVal val="visible"/>
                                      </p:to>
                                    </p:set>
                                    <p:animEffect transition="in" filter="wipe(down)">
                                      <p:cBhvr>
                                        <p:cTn id="54" dur="250"/>
                                        <p:tgtEl>
                                          <p:spTgt spid="261"/>
                                        </p:tgtEl>
                                      </p:cBhvr>
                                    </p:animEffect>
                                  </p:childTnLst>
                                </p:cTn>
                              </p:par>
                            </p:childTnLst>
                          </p:cTn>
                        </p:par>
                        <p:par>
                          <p:cTn id="55" fill="hold" nodeType="afterGroup">
                            <p:stCondLst>
                              <p:cond delay="2750"/>
                            </p:stCondLst>
                            <p:childTnLst>
                              <p:par>
                                <p:cTn id="56" presetID="22" presetClass="entr" presetSubtype="4" fill="hold" nodeType="afterEffect">
                                  <p:stCondLst>
                                    <p:cond delay="0"/>
                                  </p:stCondLst>
                                  <p:childTnLst>
                                    <p:set>
                                      <p:cBhvr>
                                        <p:cTn id="57" dur="1" fill="hold">
                                          <p:stCondLst>
                                            <p:cond delay="0"/>
                                          </p:stCondLst>
                                        </p:cTn>
                                        <p:tgtEl>
                                          <p:spTgt spid="274"/>
                                        </p:tgtEl>
                                        <p:attrNameLst>
                                          <p:attrName>style.visibility</p:attrName>
                                        </p:attrNameLst>
                                      </p:cBhvr>
                                      <p:to>
                                        <p:strVal val="visible"/>
                                      </p:to>
                                    </p:set>
                                    <p:animEffect transition="in" filter="wipe(down)">
                                      <p:cBhvr>
                                        <p:cTn id="58" dur="250"/>
                                        <p:tgtEl>
                                          <p:spTgt spid="274"/>
                                        </p:tgtEl>
                                      </p:cBhvr>
                                    </p:animEffect>
                                  </p:childTnLst>
                                </p:cTn>
                              </p:par>
                            </p:childTnLst>
                          </p:cTn>
                        </p:par>
                        <p:par>
                          <p:cTn id="59" fill="hold" nodeType="afterGroup">
                            <p:stCondLst>
                              <p:cond delay="3000"/>
                            </p:stCondLst>
                            <p:childTnLst>
                              <p:par>
                                <p:cTn id="60" presetID="42" presetClass="entr" presetSubtype="0" fill="hold" grpId="0" nodeType="afterEffect">
                                  <p:stCondLst>
                                    <p:cond delay="0"/>
                                  </p:stCondLst>
                                  <p:childTnLst>
                                    <p:set>
                                      <p:cBhvr>
                                        <p:cTn id="61" dur="1" fill="hold">
                                          <p:stCondLst>
                                            <p:cond delay="0"/>
                                          </p:stCondLst>
                                        </p:cTn>
                                        <p:tgtEl>
                                          <p:spTgt spid="271"/>
                                        </p:tgtEl>
                                        <p:attrNameLst>
                                          <p:attrName>style.visibility</p:attrName>
                                        </p:attrNameLst>
                                      </p:cBhvr>
                                      <p:to>
                                        <p:strVal val="visible"/>
                                      </p:to>
                                    </p:set>
                                    <p:animEffect transition="in" filter="fade">
                                      <p:cBhvr>
                                        <p:cTn id="62" dur="250"/>
                                        <p:tgtEl>
                                          <p:spTgt spid="271"/>
                                        </p:tgtEl>
                                      </p:cBhvr>
                                    </p:animEffect>
                                    <p:anim calcmode="lin" valueType="num">
                                      <p:cBhvr>
                                        <p:cTn id="63" dur="250" fill="hold"/>
                                        <p:tgtEl>
                                          <p:spTgt spid="271"/>
                                        </p:tgtEl>
                                        <p:attrNameLst>
                                          <p:attrName>ppt_x</p:attrName>
                                        </p:attrNameLst>
                                      </p:cBhvr>
                                      <p:tavLst>
                                        <p:tav tm="0">
                                          <p:val>
                                            <p:strVal val="#ppt_x"/>
                                          </p:val>
                                        </p:tav>
                                        <p:tav tm="100000">
                                          <p:val>
                                            <p:strVal val="#ppt_x"/>
                                          </p:val>
                                        </p:tav>
                                      </p:tavLst>
                                    </p:anim>
                                    <p:anim calcmode="lin" valueType="num">
                                      <p:cBhvr>
                                        <p:cTn id="64" dur="250" fill="hold"/>
                                        <p:tgtEl>
                                          <p:spTgt spid="271"/>
                                        </p:tgtEl>
                                        <p:attrNameLst>
                                          <p:attrName>ppt_y</p:attrName>
                                        </p:attrNameLst>
                                      </p:cBhvr>
                                      <p:tavLst>
                                        <p:tav tm="0">
                                          <p:val>
                                            <p:strVal val="#ppt_y+.1"/>
                                          </p:val>
                                        </p:tav>
                                        <p:tav tm="100000">
                                          <p:val>
                                            <p:strVal val="#ppt_y"/>
                                          </p:val>
                                        </p:tav>
                                      </p:tavLst>
                                    </p:anim>
                                  </p:childTnLst>
                                </p:cTn>
                              </p:par>
                            </p:childTnLst>
                          </p:cTn>
                        </p:par>
                        <p:par>
                          <p:cTn id="65" fill="hold" nodeType="afterGroup">
                            <p:stCondLst>
                              <p:cond delay="3250"/>
                            </p:stCondLst>
                            <p:childTnLst>
                              <p:par>
                                <p:cTn id="66" presetID="22" presetClass="entr" presetSubtype="1" fill="hold" nodeType="afterEffect">
                                  <p:stCondLst>
                                    <p:cond delay="0"/>
                                  </p:stCondLst>
                                  <p:childTnLst>
                                    <p:set>
                                      <p:cBhvr>
                                        <p:cTn id="67" dur="1" fill="hold">
                                          <p:stCondLst>
                                            <p:cond delay="0"/>
                                          </p:stCondLst>
                                        </p:cTn>
                                        <p:tgtEl>
                                          <p:spTgt spid="290"/>
                                        </p:tgtEl>
                                        <p:attrNameLst>
                                          <p:attrName>style.visibility</p:attrName>
                                        </p:attrNameLst>
                                      </p:cBhvr>
                                      <p:to>
                                        <p:strVal val="visible"/>
                                      </p:to>
                                    </p:set>
                                    <p:animEffect transition="in" filter="wipe(up)">
                                      <p:cBhvr>
                                        <p:cTn id="68" dur="250"/>
                                        <p:tgtEl>
                                          <p:spTgt spid="290"/>
                                        </p:tgtEl>
                                      </p:cBhvr>
                                    </p:animEffect>
                                  </p:childTnLst>
                                </p:cTn>
                              </p:par>
                            </p:childTnLst>
                          </p:cTn>
                        </p:par>
                        <p:par>
                          <p:cTn id="69" fill="hold" nodeType="afterGroup">
                            <p:stCondLst>
                              <p:cond delay="3500"/>
                            </p:stCondLst>
                            <p:childTnLst>
                              <p:par>
                                <p:cTn id="70" presetID="22" presetClass="entr" presetSubtype="1" fill="hold" nodeType="afterEffect">
                                  <p:stCondLst>
                                    <p:cond delay="0"/>
                                  </p:stCondLst>
                                  <p:childTnLst>
                                    <p:set>
                                      <p:cBhvr>
                                        <p:cTn id="71" dur="1" fill="hold">
                                          <p:stCondLst>
                                            <p:cond delay="0"/>
                                          </p:stCondLst>
                                        </p:cTn>
                                        <p:tgtEl>
                                          <p:spTgt spid="291"/>
                                        </p:tgtEl>
                                        <p:attrNameLst>
                                          <p:attrName>style.visibility</p:attrName>
                                        </p:attrNameLst>
                                      </p:cBhvr>
                                      <p:to>
                                        <p:strVal val="visible"/>
                                      </p:to>
                                    </p:set>
                                    <p:animEffect transition="in" filter="wipe(up)">
                                      <p:cBhvr>
                                        <p:cTn id="72" dur="250"/>
                                        <p:tgtEl>
                                          <p:spTgt spid="291"/>
                                        </p:tgtEl>
                                      </p:cBhvr>
                                    </p:animEffect>
                                  </p:childTnLst>
                                </p:cTn>
                              </p:par>
                            </p:childTnLst>
                          </p:cTn>
                        </p:par>
                        <p:par>
                          <p:cTn id="73" fill="hold" nodeType="afterGroup">
                            <p:stCondLst>
                              <p:cond delay="3750"/>
                            </p:stCondLst>
                            <p:childTnLst>
                              <p:par>
                                <p:cTn id="74" presetID="42" presetClass="entr" presetSubtype="0" fill="hold" grpId="0" nodeType="afterEffect">
                                  <p:stCondLst>
                                    <p:cond delay="0"/>
                                  </p:stCondLst>
                                  <p:childTnLst>
                                    <p:set>
                                      <p:cBhvr>
                                        <p:cTn id="75" dur="1" fill="hold">
                                          <p:stCondLst>
                                            <p:cond delay="0"/>
                                          </p:stCondLst>
                                        </p:cTn>
                                        <p:tgtEl>
                                          <p:spTgt spid="292"/>
                                        </p:tgtEl>
                                        <p:attrNameLst>
                                          <p:attrName>style.visibility</p:attrName>
                                        </p:attrNameLst>
                                      </p:cBhvr>
                                      <p:to>
                                        <p:strVal val="visible"/>
                                      </p:to>
                                    </p:set>
                                    <p:animEffect transition="in" filter="fade">
                                      <p:cBhvr>
                                        <p:cTn id="76" dur="250"/>
                                        <p:tgtEl>
                                          <p:spTgt spid="292"/>
                                        </p:tgtEl>
                                      </p:cBhvr>
                                    </p:animEffect>
                                    <p:anim calcmode="lin" valueType="num">
                                      <p:cBhvr>
                                        <p:cTn id="77" dur="250" fill="hold"/>
                                        <p:tgtEl>
                                          <p:spTgt spid="292"/>
                                        </p:tgtEl>
                                        <p:attrNameLst>
                                          <p:attrName>ppt_x</p:attrName>
                                        </p:attrNameLst>
                                      </p:cBhvr>
                                      <p:tavLst>
                                        <p:tav tm="0">
                                          <p:val>
                                            <p:strVal val="#ppt_x"/>
                                          </p:val>
                                        </p:tav>
                                        <p:tav tm="100000">
                                          <p:val>
                                            <p:strVal val="#ppt_x"/>
                                          </p:val>
                                        </p:tav>
                                      </p:tavLst>
                                    </p:anim>
                                    <p:anim calcmode="lin" valueType="num">
                                      <p:cBhvr>
                                        <p:cTn id="78" dur="250" fill="hold"/>
                                        <p:tgtEl>
                                          <p:spTgt spid="292"/>
                                        </p:tgtEl>
                                        <p:attrNameLst>
                                          <p:attrName>ppt_y</p:attrName>
                                        </p:attrNameLst>
                                      </p:cBhvr>
                                      <p:tavLst>
                                        <p:tav tm="0">
                                          <p:val>
                                            <p:strVal val="#ppt_y+.1"/>
                                          </p:val>
                                        </p:tav>
                                        <p:tav tm="100000">
                                          <p:val>
                                            <p:strVal val="#ppt_y"/>
                                          </p:val>
                                        </p:tav>
                                      </p:tavLst>
                                    </p:anim>
                                  </p:childTnLst>
                                </p:cTn>
                              </p:par>
                            </p:childTnLst>
                          </p:cTn>
                        </p:par>
                        <p:par>
                          <p:cTn id="79" fill="hold" nodeType="afterGroup">
                            <p:stCondLst>
                              <p:cond delay="4000"/>
                            </p:stCondLst>
                            <p:childTnLst>
                              <p:par>
                                <p:cTn id="80" presetID="22" presetClass="entr" presetSubtype="2" fill="hold" nodeType="afterEffect">
                                  <p:stCondLst>
                                    <p:cond delay="0"/>
                                  </p:stCondLst>
                                  <p:childTnLst>
                                    <p:set>
                                      <p:cBhvr>
                                        <p:cTn id="81" dur="1" fill="hold">
                                          <p:stCondLst>
                                            <p:cond delay="0"/>
                                          </p:stCondLst>
                                        </p:cTn>
                                        <p:tgtEl>
                                          <p:spTgt spid="263"/>
                                        </p:tgtEl>
                                        <p:attrNameLst>
                                          <p:attrName>style.visibility</p:attrName>
                                        </p:attrNameLst>
                                      </p:cBhvr>
                                      <p:to>
                                        <p:strVal val="visible"/>
                                      </p:to>
                                    </p:set>
                                    <p:animEffect transition="in" filter="wipe(right)">
                                      <p:cBhvr>
                                        <p:cTn id="82" dur="250"/>
                                        <p:tgtEl>
                                          <p:spTgt spid="263"/>
                                        </p:tgtEl>
                                      </p:cBhvr>
                                    </p:animEffect>
                                  </p:childTnLst>
                                </p:cTn>
                              </p:par>
                            </p:childTnLst>
                          </p:cTn>
                        </p:par>
                        <p:par>
                          <p:cTn id="83" fill="hold" nodeType="afterGroup">
                            <p:stCondLst>
                              <p:cond delay="4250"/>
                            </p:stCondLst>
                            <p:childTnLst>
                              <p:par>
                                <p:cTn id="84" presetID="22" presetClass="entr" presetSubtype="2" fill="hold" nodeType="afterEffect">
                                  <p:stCondLst>
                                    <p:cond delay="0"/>
                                  </p:stCondLst>
                                  <p:childTnLst>
                                    <p:set>
                                      <p:cBhvr>
                                        <p:cTn id="85" dur="1" fill="hold">
                                          <p:stCondLst>
                                            <p:cond delay="0"/>
                                          </p:stCondLst>
                                        </p:cTn>
                                        <p:tgtEl>
                                          <p:spTgt spid="267"/>
                                        </p:tgtEl>
                                        <p:attrNameLst>
                                          <p:attrName>style.visibility</p:attrName>
                                        </p:attrNameLst>
                                      </p:cBhvr>
                                      <p:to>
                                        <p:strVal val="visible"/>
                                      </p:to>
                                    </p:set>
                                    <p:animEffect transition="in" filter="wipe(right)">
                                      <p:cBhvr>
                                        <p:cTn id="86" dur="250"/>
                                        <p:tgtEl>
                                          <p:spTgt spid="267"/>
                                        </p:tgtEl>
                                      </p:cBhvr>
                                    </p:animEffect>
                                  </p:childTnLst>
                                </p:cTn>
                              </p:par>
                            </p:childTnLst>
                          </p:cTn>
                        </p:par>
                        <p:par>
                          <p:cTn id="87" fill="hold" nodeType="afterGroup">
                            <p:stCondLst>
                              <p:cond delay="4500"/>
                            </p:stCondLst>
                            <p:childTnLst>
                              <p:par>
                                <p:cTn id="88" presetID="42" presetClass="entr" presetSubtype="0" fill="hold" grpId="0" nodeType="afterEffect">
                                  <p:stCondLst>
                                    <p:cond delay="0"/>
                                  </p:stCondLst>
                                  <p:childTnLst>
                                    <p:set>
                                      <p:cBhvr>
                                        <p:cTn id="89" dur="1" fill="hold">
                                          <p:stCondLst>
                                            <p:cond delay="0"/>
                                          </p:stCondLst>
                                        </p:cTn>
                                        <p:tgtEl>
                                          <p:spTgt spid="273"/>
                                        </p:tgtEl>
                                        <p:attrNameLst>
                                          <p:attrName>style.visibility</p:attrName>
                                        </p:attrNameLst>
                                      </p:cBhvr>
                                      <p:to>
                                        <p:strVal val="visible"/>
                                      </p:to>
                                    </p:set>
                                    <p:animEffect transition="in" filter="fade">
                                      <p:cBhvr>
                                        <p:cTn id="90" dur="250"/>
                                        <p:tgtEl>
                                          <p:spTgt spid="273"/>
                                        </p:tgtEl>
                                      </p:cBhvr>
                                    </p:animEffect>
                                    <p:anim calcmode="lin" valueType="num">
                                      <p:cBhvr>
                                        <p:cTn id="91" dur="250" fill="hold"/>
                                        <p:tgtEl>
                                          <p:spTgt spid="273"/>
                                        </p:tgtEl>
                                        <p:attrNameLst>
                                          <p:attrName>ppt_x</p:attrName>
                                        </p:attrNameLst>
                                      </p:cBhvr>
                                      <p:tavLst>
                                        <p:tav tm="0">
                                          <p:val>
                                            <p:strVal val="#ppt_x"/>
                                          </p:val>
                                        </p:tav>
                                        <p:tav tm="100000">
                                          <p:val>
                                            <p:strVal val="#ppt_x"/>
                                          </p:val>
                                        </p:tav>
                                      </p:tavLst>
                                    </p:anim>
                                    <p:anim calcmode="lin" valueType="num">
                                      <p:cBhvr>
                                        <p:cTn id="92" dur="250" fill="hold"/>
                                        <p:tgtEl>
                                          <p:spTgt spid="273"/>
                                        </p:tgtEl>
                                        <p:attrNameLst>
                                          <p:attrName>ppt_y</p:attrName>
                                        </p:attrNameLst>
                                      </p:cBhvr>
                                      <p:tavLst>
                                        <p:tav tm="0">
                                          <p:val>
                                            <p:strVal val="#ppt_y+.1"/>
                                          </p:val>
                                        </p:tav>
                                        <p:tav tm="100000">
                                          <p:val>
                                            <p:strVal val="#ppt_y"/>
                                          </p:val>
                                        </p:tav>
                                      </p:tavLst>
                                    </p:anim>
                                  </p:childTnLst>
                                </p:cTn>
                              </p:par>
                            </p:childTnLst>
                          </p:cTn>
                        </p:par>
                        <p:par>
                          <p:cTn id="93" fill="hold" nodeType="afterGroup">
                            <p:stCondLst>
                              <p:cond delay="4750"/>
                            </p:stCondLst>
                            <p:childTnLst>
                              <p:par>
                                <p:cTn id="94" presetID="22" presetClass="entr" presetSubtype="2" fill="hold" nodeType="afterEffect">
                                  <p:stCondLst>
                                    <p:cond delay="0"/>
                                  </p:stCondLst>
                                  <p:childTnLst>
                                    <p:set>
                                      <p:cBhvr>
                                        <p:cTn id="95" dur="1" fill="hold">
                                          <p:stCondLst>
                                            <p:cond delay="0"/>
                                          </p:stCondLst>
                                        </p:cTn>
                                        <p:tgtEl>
                                          <p:spTgt spid="265"/>
                                        </p:tgtEl>
                                        <p:attrNameLst>
                                          <p:attrName>style.visibility</p:attrName>
                                        </p:attrNameLst>
                                      </p:cBhvr>
                                      <p:to>
                                        <p:strVal val="visible"/>
                                      </p:to>
                                    </p:set>
                                    <p:animEffect transition="in" filter="wipe(right)">
                                      <p:cBhvr>
                                        <p:cTn id="96" dur="250"/>
                                        <p:tgtEl>
                                          <p:spTgt spid="265"/>
                                        </p:tgtEl>
                                      </p:cBhvr>
                                    </p:animEffect>
                                  </p:childTnLst>
                                </p:cTn>
                              </p:par>
                            </p:childTnLst>
                          </p:cTn>
                        </p:par>
                        <p:par>
                          <p:cTn id="97" fill="hold" nodeType="afterGroup">
                            <p:stCondLst>
                              <p:cond delay="5000"/>
                            </p:stCondLst>
                            <p:childTnLst>
                              <p:par>
                                <p:cTn id="98" presetID="22" presetClass="entr" presetSubtype="2" fill="hold" nodeType="afterEffect">
                                  <p:stCondLst>
                                    <p:cond delay="0"/>
                                  </p:stCondLst>
                                  <p:childTnLst>
                                    <p:set>
                                      <p:cBhvr>
                                        <p:cTn id="99" dur="1" fill="hold">
                                          <p:stCondLst>
                                            <p:cond delay="0"/>
                                          </p:stCondLst>
                                        </p:cTn>
                                        <p:tgtEl>
                                          <p:spTgt spid="278"/>
                                        </p:tgtEl>
                                        <p:attrNameLst>
                                          <p:attrName>style.visibility</p:attrName>
                                        </p:attrNameLst>
                                      </p:cBhvr>
                                      <p:to>
                                        <p:strVal val="visible"/>
                                      </p:to>
                                    </p:set>
                                    <p:animEffect transition="in" filter="wipe(right)">
                                      <p:cBhvr>
                                        <p:cTn id="100" dur="250"/>
                                        <p:tgtEl>
                                          <p:spTgt spid="278"/>
                                        </p:tgtEl>
                                      </p:cBhvr>
                                    </p:animEffect>
                                  </p:childTnLst>
                                </p:cTn>
                              </p:par>
                            </p:childTnLst>
                          </p:cTn>
                        </p:par>
                        <p:par>
                          <p:cTn id="101" fill="hold" nodeType="afterGroup">
                            <p:stCondLst>
                              <p:cond delay="5250"/>
                            </p:stCondLst>
                            <p:childTnLst>
                              <p:par>
                                <p:cTn id="102" presetID="42" presetClass="entr" presetSubtype="0" fill="hold" grpId="0" nodeType="afterEffect">
                                  <p:stCondLst>
                                    <p:cond delay="0"/>
                                  </p:stCondLst>
                                  <p:childTnLst>
                                    <p:set>
                                      <p:cBhvr>
                                        <p:cTn id="103" dur="1" fill="hold">
                                          <p:stCondLst>
                                            <p:cond delay="0"/>
                                          </p:stCondLst>
                                        </p:cTn>
                                        <p:tgtEl>
                                          <p:spTgt spid="272"/>
                                        </p:tgtEl>
                                        <p:attrNameLst>
                                          <p:attrName>style.visibility</p:attrName>
                                        </p:attrNameLst>
                                      </p:cBhvr>
                                      <p:to>
                                        <p:strVal val="visible"/>
                                      </p:to>
                                    </p:set>
                                    <p:animEffect transition="in" filter="fade">
                                      <p:cBhvr>
                                        <p:cTn id="104" dur="250"/>
                                        <p:tgtEl>
                                          <p:spTgt spid="272"/>
                                        </p:tgtEl>
                                      </p:cBhvr>
                                    </p:animEffect>
                                    <p:anim calcmode="lin" valueType="num">
                                      <p:cBhvr>
                                        <p:cTn id="105" dur="250" fill="hold"/>
                                        <p:tgtEl>
                                          <p:spTgt spid="272"/>
                                        </p:tgtEl>
                                        <p:attrNameLst>
                                          <p:attrName>ppt_x</p:attrName>
                                        </p:attrNameLst>
                                      </p:cBhvr>
                                      <p:tavLst>
                                        <p:tav tm="0">
                                          <p:val>
                                            <p:strVal val="#ppt_x"/>
                                          </p:val>
                                        </p:tav>
                                        <p:tav tm="100000">
                                          <p:val>
                                            <p:strVal val="#ppt_x"/>
                                          </p:val>
                                        </p:tav>
                                      </p:tavLst>
                                    </p:anim>
                                    <p:anim calcmode="lin" valueType="num">
                                      <p:cBhvr>
                                        <p:cTn id="106" dur="250" fill="hold"/>
                                        <p:tgtEl>
                                          <p:spTgt spid="272"/>
                                        </p:tgtEl>
                                        <p:attrNameLst>
                                          <p:attrName>ppt_y</p:attrName>
                                        </p:attrNameLst>
                                      </p:cBhvr>
                                      <p:tavLst>
                                        <p:tav tm="0">
                                          <p:val>
                                            <p:strVal val="#ppt_y+.1"/>
                                          </p:val>
                                        </p:tav>
                                        <p:tav tm="100000">
                                          <p:val>
                                            <p:strVal val="#ppt_y"/>
                                          </p:val>
                                        </p:tav>
                                      </p:tavLst>
                                    </p:anim>
                                  </p:childTnLst>
                                </p:cTn>
                              </p:par>
                            </p:childTnLst>
                          </p:cTn>
                        </p:par>
                        <p:par>
                          <p:cTn id="107" fill="hold" nodeType="afterGroup">
                            <p:stCondLst>
                              <p:cond delay="5500"/>
                            </p:stCondLst>
                            <p:childTnLst>
                              <p:par>
                                <p:cTn id="108" presetID="22" presetClass="entr" presetSubtype="4" fill="hold" nodeType="afterEffect">
                                  <p:stCondLst>
                                    <p:cond delay="0"/>
                                  </p:stCondLst>
                                  <p:childTnLst>
                                    <p:set>
                                      <p:cBhvr>
                                        <p:cTn id="109" dur="1" fill="hold">
                                          <p:stCondLst>
                                            <p:cond delay="0"/>
                                          </p:stCondLst>
                                        </p:cTn>
                                        <p:tgtEl>
                                          <p:spTgt spid="45"/>
                                        </p:tgtEl>
                                        <p:attrNameLst>
                                          <p:attrName>style.visibility</p:attrName>
                                        </p:attrNameLst>
                                      </p:cBhvr>
                                      <p:to>
                                        <p:strVal val="visible"/>
                                      </p:to>
                                    </p:set>
                                    <p:animEffect transition="in" filter="wipe(down)">
                                      <p:cBhvr>
                                        <p:cTn id="110" dur="250"/>
                                        <p:tgtEl>
                                          <p:spTgt spid="45"/>
                                        </p:tgtEl>
                                      </p:cBhvr>
                                    </p:animEffect>
                                  </p:childTnLst>
                                </p:cTn>
                              </p:par>
                            </p:childTnLst>
                          </p:cTn>
                        </p:par>
                        <p:par>
                          <p:cTn id="111" fill="hold" nodeType="afterGroup">
                            <p:stCondLst>
                              <p:cond delay="5750"/>
                            </p:stCondLst>
                            <p:childTnLst>
                              <p:par>
                                <p:cTn id="112" presetID="22" presetClass="entr" presetSubtype="4" fill="hold" nodeType="afterEffect">
                                  <p:stCondLst>
                                    <p:cond delay="0"/>
                                  </p:stCondLst>
                                  <p:childTnLst>
                                    <p:set>
                                      <p:cBhvr>
                                        <p:cTn id="113" dur="1" fill="hold">
                                          <p:stCondLst>
                                            <p:cond delay="0"/>
                                          </p:stCondLst>
                                        </p:cTn>
                                        <p:tgtEl>
                                          <p:spTgt spid="46"/>
                                        </p:tgtEl>
                                        <p:attrNameLst>
                                          <p:attrName>style.visibility</p:attrName>
                                        </p:attrNameLst>
                                      </p:cBhvr>
                                      <p:to>
                                        <p:strVal val="visible"/>
                                      </p:to>
                                    </p:set>
                                    <p:animEffect transition="in" filter="wipe(down)">
                                      <p:cBhvr>
                                        <p:cTn id="114" dur="250"/>
                                        <p:tgtEl>
                                          <p:spTgt spid="46"/>
                                        </p:tgtEl>
                                      </p:cBhvr>
                                    </p:animEffect>
                                  </p:childTnLst>
                                </p:cTn>
                              </p:par>
                            </p:childTnLst>
                          </p:cTn>
                        </p:par>
                        <p:par>
                          <p:cTn id="115" fill="hold" nodeType="afterGroup">
                            <p:stCondLst>
                              <p:cond delay="6000"/>
                            </p:stCondLst>
                            <p:childTnLst>
                              <p:par>
                                <p:cTn id="116" presetID="42" presetClass="entr" presetSubtype="0" fill="hold" grpId="0" nodeType="afterEffect">
                                  <p:stCondLst>
                                    <p:cond delay="0"/>
                                  </p:stCondLst>
                                  <p:childTnLst>
                                    <p:set>
                                      <p:cBhvr>
                                        <p:cTn id="117" dur="1" fill="hold">
                                          <p:stCondLst>
                                            <p:cond delay="0"/>
                                          </p:stCondLst>
                                        </p:cTn>
                                        <p:tgtEl>
                                          <p:spTgt spid="47"/>
                                        </p:tgtEl>
                                        <p:attrNameLst>
                                          <p:attrName>style.visibility</p:attrName>
                                        </p:attrNameLst>
                                      </p:cBhvr>
                                      <p:to>
                                        <p:strVal val="visible"/>
                                      </p:to>
                                    </p:set>
                                    <p:animEffect transition="in" filter="fade">
                                      <p:cBhvr>
                                        <p:cTn id="118" dur="250"/>
                                        <p:tgtEl>
                                          <p:spTgt spid="47"/>
                                        </p:tgtEl>
                                      </p:cBhvr>
                                    </p:animEffect>
                                    <p:anim calcmode="lin" valueType="num">
                                      <p:cBhvr>
                                        <p:cTn id="119" dur="250" fill="hold"/>
                                        <p:tgtEl>
                                          <p:spTgt spid="47"/>
                                        </p:tgtEl>
                                        <p:attrNameLst>
                                          <p:attrName>ppt_x</p:attrName>
                                        </p:attrNameLst>
                                      </p:cBhvr>
                                      <p:tavLst>
                                        <p:tav tm="0">
                                          <p:val>
                                            <p:strVal val="#ppt_x"/>
                                          </p:val>
                                        </p:tav>
                                        <p:tav tm="100000">
                                          <p:val>
                                            <p:strVal val="#ppt_x"/>
                                          </p:val>
                                        </p:tav>
                                      </p:tavLst>
                                    </p:anim>
                                    <p:anim calcmode="lin" valueType="num">
                                      <p:cBhvr>
                                        <p:cTn id="120" dur="250" fill="hold"/>
                                        <p:tgtEl>
                                          <p:spTgt spid="47"/>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8" grpId="0"/>
      <p:bldP spid="269" grpId="0"/>
      <p:bldP spid="270" grpId="0"/>
      <p:bldP spid="271" grpId="0"/>
      <p:bldP spid="272" grpId="0"/>
      <p:bldP spid="273" grpId="0"/>
      <p:bldP spid="292" grpId="0"/>
      <p:bldP spid="47"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381000" y="457200"/>
            <a:ext cx="8229600" cy="5867400"/>
          </a:xfrm>
        </p:spPr>
        <p:txBody>
          <a:bodyPr/>
          <a:lstStyle/>
          <a:p>
            <a:pPr marL="0" indent="0">
              <a:buNone/>
            </a:pPr>
            <a:endParaRPr lang="en-US" smtClean="0"/>
          </a:p>
          <a:p>
            <a:pPr marL="0" indent="0">
              <a:buNone/>
            </a:pPr>
            <a:r>
              <a:rPr lang="en-US" sz="4400" smtClean="0">
                <a:latin typeface="Times New Roman" pitchFamily="18" charset="0"/>
                <a:cs typeface="Times New Roman" pitchFamily="18" charset="0"/>
              </a:rPr>
              <a:t> </a:t>
            </a:r>
            <a:r>
              <a:rPr lang="en-US" sz="4400" smtClean="0">
                <a:solidFill>
                  <a:srgbClr val="0070C0"/>
                </a:solidFill>
                <a:latin typeface="Times New Roman" pitchFamily="18" charset="0"/>
                <a:cs typeface="Times New Roman" pitchFamily="18" charset="0"/>
              </a:rPr>
              <a:t> - Bản </a:t>
            </a:r>
            <a:r>
              <a:rPr lang="en-US" sz="4400">
                <a:solidFill>
                  <a:srgbClr val="0070C0"/>
                </a:solidFill>
                <a:latin typeface="Times New Roman" pitchFamily="18" charset="0"/>
                <a:cs typeface="Times New Roman" pitchFamily="18" charset="0"/>
              </a:rPr>
              <a:t>vẽ kỹ thuật được sử dụng rộng rãi trong nhiều ngành nghề kỹ thuật.</a:t>
            </a:r>
          </a:p>
          <a:p>
            <a:pPr marL="0" indent="0">
              <a:buNone/>
            </a:pPr>
            <a:r>
              <a:rPr lang="en-US" sz="4400" smtClean="0">
                <a:solidFill>
                  <a:srgbClr val="0070C0"/>
                </a:solidFill>
                <a:latin typeface="Times New Roman" pitchFamily="18" charset="0"/>
                <a:cs typeface="Times New Roman" pitchFamily="18" charset="0"/>
              </a:rPr>
              <a:t>  - </a:t>
            </a:r>
            <a:r>
              <a:rPr lang="en-US" sz="4400">
                <a:solidFill>
                  <a:srgbClr val="0070C0"/>
                </a:solidFill>
                <a:latin typeface="Times New Roman" pitchFamily="18" charset="0"/>
                <a:cs typeface="Times New Roman" pitchFamily="18" charset="0"/>
              </a:rPr>
              <a:t>Mỗi ngành kỹ thuật có bản vẽ riêng của ngành mình (xây dựng, giao thông, điện lực, quân sự …)</a:t>
            </a:r>
          </a:p>
          <a:p>
            <a:pPr marL="0" indent="0">
              <a:buNone/>
            </a:pPr>
            <a:endParaRPr lang="en-US"/>
          </a:p>
        </p:txBody>
      </p:sp>
    </p:spTree>
    <p:extLst>
      <p:ext uri="{BB962C8B-B14F-4D97-AF65-F5344CB8AC3E}">
        <p14:creationId xmlns:p14="http://schemas.microsoft.com/office/powerpoint/2010/main" val="12601178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wheel(1)">
                                      <p:cBhvr>
                                        <p:cTn id="7" dur="20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21" presetClass="entr" presetSubtype="1"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wheel(1)">
                                      <p:cBhvr>
                                        <p:cTn id="12"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1295400"/>
            <a:ext cx="8229600" cy="4830763"/>
          </a:xfrm>
        </p:spPr>
        <p:txBody>
          <a:bodyPr/>
          <a:lstStyle/>
          <a:p>
            <a:pPr marL="0" indent="0">
              <a:buNone/>
            </a:pPr>
            <a:endParaRPr lang="en-US" sz="4400" smtClean="0">
              <a:latin typeface="Times New Roman" pitchFamily="18" charset="0"/>
              <a:cs typeface="Times New Roman" pitchFamily="18" charset="0"/>
            </a:endParaRPr>
          </a:p>
          <a:p>
            <a:pPr marL="0" indent="0" algn="ctr">
              <a:buNone/>
            </a:pPr>
            <a:r>
              <a:rPr lang="en-US" sz="4400">
                <a:latin typeface="Times New Roman" pitchFamily="18" charset="0"/>
                <a:cs typeface="Times New Roman" pitchFamily="18" charset="0"/>
              </a:rPr>
              <a:t> </a:t>
            </a:r>
            <a:r>
              <a:rPr lang="en-US" sz="4400" smtClean="0">
                <a:latin typeface="Times New Roman" pitchFamily="18" charset="0"/>
                <a:cs typeface="Times New Roman" pitchFamily="18" charset="0"/>
              </a:rPr>
              <a:t>  </a:t>
            </a:r>
            <a:r>
              <a:rPr lang="en-US" sz="4400" smtClean="0">
                <a:solidFill>
                  <a:srgbClr val="FF0000"/>
                </a:solidFill>
                <a:latin typeface="Times New Roman" pitchFamily="18" charset="0"/>
                <a:cs typeface="Times New Roman" pitchFamily="18" charset="0"/>
              </a:rPr>
              <a:t>Học sinh học môn vẽ kỹ thuật </a:t>
            </a:r>
          </a:p>
          <a:p>
            <a:pPr marL="0" indent="0" algn="ctr">
              <a:buNone/>
            </a:pPr>
            <a:r>
              <a:rPr lang="en-US" sz="4400" smtClean="0">
                <a:solidFill>
                  <a:srgbClr val="FF0000"/>
                </a:solidFill>
                <a:latin typeface="Times New Roman" pitchFamily="18" charset="0"/>
                <a:cs typeface="Times New Roman" pitchFamily="18" charset="0"/>
              </a:rPr>
              <a:t>với mục đích gì ?</a:t>
            </a:r>
            <a:endParaRPr lang="en-US" sz="4400">
              <a:solidFill>
                <a:srgbClr val="FF0000"/>
              </a:solidFill>
              <a:latin typeface="Times New Roman" pitchFamily="18" charset="0"/>
              <a:cs typeface="Times New Roman" pitchFamily="18" charset="0"/>
            </a:endParaRPr>
          </a:p>
        </p:txBody>
      </p:sp>
    </p:spTree>
    <p:extLst>
      <p:ext uri="{BB962C8B-B14F-4D97-AF65-F5344CB8AC3E}">
        <p14:creationId xmlns:p14="http://schemas.microsoft.com/office/powerpoint/2010/main" val="29233320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circle(in)">
                                      <p:cBhvr>
                                        <p:cTn id="7" dur="2000"/>
                                        <p:tgtEl>
                                          <p:spTgt spid="3">
                                            <p:txEl>
                                              <p:pRg st="1" end="1"/>
                                            </p:txEl>
                                          </p:spTgt>
                                        </p:tgtEl>
                                      </p:cBhvr>
                                    </p:animEffect>
                                  </p:childTnLst>
                                </p:cTn>
                              </p:par>
                              <p:par>
                                <p:cTn id="8" presetID="6" presetClass="entr" presetSubtype="16" fill="hold" nodeType="withEffect">
                                  <p:stCondLst>
                                    <p:cond delay="0"/>
                                  </p:stCondLst>
                                  <p:childTnLst>
                                    <p:set>
                                      <p:cBhvr>
                                        <p:cTn id="9" dur="1" fill="hold">
                                          <p:stCondLst>
                                            <p:cond delay="0"/>
                                          </p:stCondLst>
                                        </p:cTn>
                                        <p:tgtEl>
                                          <p:spTgt spid="3">
                                            <p:txEl>
                                              <p:pRg st="2" end="2"/>
                                            </p:txEl>
                                          </p:spTgt>
                                        </p:tgtEl>
                                        <p:attrNameLst>
                                          <p:attrName>style.visibility</p:attrName>
                                        </p:attrNameLst>
                                      </p:cBhvr>
                                      <p:to>
                                        <p:strVal val="visible"/>
                                      </p:to>
                                    </p:set>
                                    <p:animEffect transition="in" filter="circle(in)">
                                      <p:cBhvr>
                                        <p:cTn id="10"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29491" y="533400"/>
            <a:ext cx="8229600" cy="5791200"/>
          </a:xfrm>
        </p:spPr>
        <p:txBody>
          <a:bodyPr/>
          <a:lstStyle/>
          <a:p>
            <a:pPr marL="0" indent="0">
              <a:buNone/>
            </a:pPr>
            <a:endParaRPr lang="en-US" sz="4400" smtClean="0">
              <a:latin typeface="Times New Roman" pitchFamily="18" charset="0"/>
              <a:cs typeface="Times New Roman" pitchFamily="18" charset="0"/>
            </a:endParaRPr>
          </a:p>
          <a:p>
            <a:pPr marL="0" indent="0">
              <a:buNone/>
            </a:pPr>
            <a:endParaRPr lang="en-US" sz="4400">
              <a:latin typeface="Times New Roman" pitchFamily="18" charset="0"/>
              <a:cs typeface="Times New Roman" pitchFamily="18" charset="0"/>
            </a:endParaRPr>
          </a:p>
          <a:p>
            <a:pPr marL="0" indent="0">
              <a:buNone/>
            </a:pPr>
            <a:r>
              <a:rPr lang="en-US" sz="4400" smtClean="0">
                <a:latin typeface="Times New Roman" pitchFamily="18" charset="0"/>
                <a:cs typeface="Times New Roman" pitchFamily="18" charset="0"/>
              </a:rPr>
              <a:t>    </a:t>
            </a:r>
            <a:r>
              <a:rPr lang="en-US" sz="4400" smtClean="0">
                <a:solidFill>
                  <a:srgbClr val="0070C0"/>
                </a:solidFill>
                <a:latin typeface="Times New Roman" pitchFamily="18" charset="0"/>
                <a:cs typeface="Times New Roman" pitchFamily="18" charset="0"/>
              </a:rPr>
              <a:t>Học tập </a:t>
            </a:r>
            <a:r>
              <a:rPr lang="en-US" sz="4400">
                <a:solidFill>
                  <a:srgbClr val="0070C0"/>
                </a:solidFill>
                <a:latin typeface="Times New Roman" pitchFamily="18" charset="0"/>
                <a:cs typeface="Times New Roman" pitchFamily="18" charset="0"/>
              </a:rPr>
              <a:t>môn vẽ kỹ thuật để hiểu biết và ứng dụng hiệu quả vào cuộc sống.</a:t>
            </a:r>
          </a:p>
          <a:p>
            <a:pPr marL="0" indent="0">
              <a:buNone/>
            </a:pPr>
            <a:endParaRPr lang="en-US"/>
          </a:p>
        </p:txBody>
      </p:sp>
    </p:spTree>
    <p:extLst>
      <p:ext uri="{BB962C8B-B14F-4D97-AF65-F5344CB8AC3E}">
        <p14:creationId xmlns:p14="http://schemas.microsoft.com/office/powerpoint/2010/main" val="8686553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1" presetClass="entr" presetSubtype="1"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wheel(1)">
                                      <p:cBhvr>
                                        <p:cTn id="7"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0" y="381000"/>
            <a:ext cx="8229600" cy="6096000"/>
          </a:xfrm>
        </p:spPr>
        <p:txBody>
          <a:bodyPr>
            <a:normAutofit fontScale="62500" lnSpcReduction="20000"/>
          </a:bodyPr>
          <a:lstStyle/>
          <a:p>
            <a:pPr marL="0" indent="0" algn="ctr">
              <a:buNone/>
            </a:pPr>
            <a:r>
              <a:rPr lang="en-US" b="1" u="sng">
                <a:solidFill>
                  <a:srgbClr val="FF0000"/>
                </a:solidFill>
                <a:latin typeface="Times New Roman" pitchFamily="18" charset="0"/>
                <a:cs typeface="Times New Roman" pitchFamily="18" charset="0"/>
              </a:rPr>
              <a:t>CHƯƠNG I</a:t>
            </a:r>
            <a:r>
              <a:rPr lang="en-US" b="1">
                <a:solidFill>
                  <a:srgbClr val="FF0000"/>
                </a:solidFill>
                <a:latin typeface="Times New Roman" pitchFamily="18" charset="0"/>
                <a:cs typeface="Times New Roman" pitchFamily="18" charset="0"/>
              </a:rPr>
              <a:t> – BẢN VẼ CÁC KHỐI HÌNH HỌC</a:t>
            </a:r>
            <a:endParaRPr lang="en-US">
              <a:solidFill>
                <a:srgbClr val="FF0000"/>
              </a:solidFill>
              <a:latin typeface="Times New Roman" pitchFamily="18" charset="0"/>
              <a:cs typeface="Times New Roman" pitchFamily="18" charset="0"/>
            </a:endParaRPr>
          </a:p>
          <a:p>
            <a:pPr marL="0" indent="0" algn="ctr">
              <a:buNone/>
            </a:pPr>
            <a:r>
              <a:rPr lang="en-US" b="1" u="sng">
                <a:solidFill>
                  <a:srgbClr val="FF0000"/>
                </a:solidFill>
                <a:latin typeface="Times New Roman" pitchFamily="18" charset="0"/>
                <a:cs typeface="Times New Roman" pitchFamily="18" charset="0"/>
              </a:rPr>
              <a:t>BÀI 1</a:t>
            </a:r>
            <a:r>
              <a:rPr lang="en-US" b="1">
                <a:solidFill>
                  <a:srgbClr val="FF0000"/>
                </a:solidFill>
                <a:latin typeface="Times New Roman" pitchFamily="18" charset="0"/>
                <a:cs typeface="Times New Roman" pitchFamily="18" charset="0"/>
              </a:rPr>
              <a:t>.</a:t>
            </a:r>
            <a:r>
              <a:rPr lang="en-US">
                <a:solidFill>
                  <a:srgbClr val="FF0000"/>
                </a:solidFill>
                <a:latin typeface="Times New Roman" pitchFamily="18" charset="0"/>
                <a:cs typeface="Times New Roman" pitchFamily="18" charset="0"/>
              </a:rPr>
              <a:t> </a:t>
            </a:r>
            <a:r>
              <a:rPr lang="en-US" b="1">
                <a:solidFill>
                  <a:srgbClr val="FF0000"/>
                </a:solidFill>
                <a:latin typeface="Times New Roman" pitchFamily="18" charset="0"/>
                <a:cs typeface="Times New Roman" pitchFamily="18" charset="0"/>
              </a:rPr>
              <a:t>VAI TRÒ CỦA BẢN VẼ KỸ THUẬT ĐỐI VỚI SẢN XUẤT </a:t>
            </a:r>
            <a:r>
              <a:rPr lang="en-US" b="1" smtClean="0">
                <a:solidFill>
                  <a:srgbClr val="FF0000"/>
                </a:solidFill>
                <a:latin typeface="Times New Roman" pitchFamily="18" charset="0"/>
                <a:cs typeface="Times New Roman" pitchFamily="18" charset="0"/>
              </a:rPr>
              <a:t>VÀ ĐỜI </a:t>
            </a:r>
            <a:r>
              <a:rPr lang="en-US" b="1">
                <a:solidFill>
                  <a:srgbClr val="FF0000"/>
                </a:solidFill>
                <a:latin typeface="Times New Roman" pitchFamily="18" charset="0"/>
                <a:cs typeface="Times New Roman" pitchFamily="18" charset="0"/>
              </a:rPr>
              <a:t>SỐNG</a:t>
            </a:r>
            <a:endParaRPr lang="en-US">
              <a:solidFill>
                <a:srgbClr val="FF0000"/>
              </a:solidFill>
              <a:latin typeface="Times New Roman" pitchFamily="18" charset="0"/>
              <a:cs typeface="Times New Roman" pitchFamily="18" charset="0"/>
            </a:endParaRPr>
          </a:p>
          <a:p>
            <a:pPr marL="0" indent="0">
              <a:buNone/>
            </a:pPr>
            <a:r>
              <a:rPr lang="en-US" b="1">
                <a:solidFill>
                  <a:srgbClr val="FF0000"/>
                </a:solidFill>
                <a:latin typeface="Times New Roman" pitchFamily="18" charset="0"/>
                <a:cs typeface="Times New Roman" pitchFamily="18" charset="0"/>
              </a:rPr>
              <a:t>I/ KHÁI NIỆM VỀ BẢN VẼ KỸ THUẬT:</a:t>
            </a:r>
            <a:endParaRPr lang="en-US">
              <a:solidFill>
                <a:srgbClr val="FF0000"/>
              </a:solidFill>
              <a:latin typeface="Times New Roman" pitchFamily="18" charset="0"/>
              <a:cs typeface="Times New Roman" pitchFamily="18" charset="0"/>
            </a:endParaRPr>
          </a:p>
          <a:p>
            <a:pPr marL="0" indent="0">
              <a:buNone/>
            </a:pPr>
            <a:r>
              <a:rPr lang="en-US">
                <a:latin typeface="Times New Roman" pitchFamily="18" charset="0"/>
                <a:cs typeface="Times New Roman" pitchFamily="18" charset="0"/>
              </a:rPr>
              <a:t>  </a:t>
            </a:r>
            <a:r>
              <a:rPr lang="en-US">
                <a:solidFill>
                  <a:srgbClr val="0070C0"/>
                </a:solidFill>
                <a:latin typeface="Times New Roman" pitchFamily="18" charset="0"/>
                <a:cs typeface="Times New Roman" pitchFamily="18" charset="0"/>
              </a:rPr>
              <a:t>Trong cuộc sống hàng ngày, chúng ta giao tiếp qua nhiều cách: lời nói, chữ viết, cử chỉ - hành động, hình </a:t>
            </a:r>
            <a:r>
              <a:rPr lang="en-US" smtClean="0">
                <a:solidFill>
                  <a:srgbClr val="0070C0"/>
                </a:solidFill>
                <a:latin typeface="Times New Roman" pitchFamily="18" charset="0"/>
                <a:cs typeface="Times New Roman" pitchFamily="18" charset="0"/>
              </a:rPr>
              <a:t>ảnh…</a:t>
            </a:r>
            <a:endParaRPr lang="en-US">
              <a:solidFill>
                <a:srgbClr val="0070C0"/>
              </a:solidFill>
              <a:latin typeface="Times New Roman" pitchFamily="18" charset="0"/>
              <a:cs typeface="Times New Roman" pitchFamily="18" charset="0"/>
            </a:endParaRPr>
          </a:p>
          <a:p>
            <a:pPr marL="0" indent="0">
              <a:buNone/>
            </a:pPr>
            <a:r>
              <a:rPr lang="en-US">
                <a:solidFill>
                  <a:srgbClr val="0070C0"/>
                </a:solidFill>
                <a:latin typeface="Times New Roman" pitchFamily="18" charset="0"/>
                <a:cs typeface="Times New Roman" pitchFamily="18" charset="0"/>
              </a:rPr>
              <a:t>  Những hình ảnh được quy ước và thể hiện trên những khổ giấy tiêu chuẩn được gọi là bản vẽ kỹ thuật.</a:t>
            </a:r>
          </a:p>
          <a:p>
            <a:pPr marL="0" indent="0">
              <a:buNone/>
            </a:pPr>
            <a:r>
              <a:rPr lang="en-US" b="1">
                <a:solidFill>
                  <a:srgbClr val="FF0000"/>
                </a:solidFill>
                <a:latin typeface="Times New Roman" pitchFamily="18" charset="0"/>
                <a:cs typeface="Times New Roman" pitchFamily="18" charset="0"/>
              </a:rPr>
              <a:t>II/ VAI TRÒ CỦA BẢN VẼ KỸ THUẬT ĐỐI VỚI SẢN XUẤT:</a:t>
            </a:r>
            <a:endParaRPr lang="en-US">
              <a:solidFill>
                <a:srgbClr val="FF0000"/>
              </a:solidFill>
              <a:latin typeface="Times New Roman" pitchFamily="18" charset="0"/>
              <a:cs typeface="Times New Roman" pitchFamily="18" charset="0"/>
            </a:endParaRPr>
          </a:p>
          <a:p>
            <a:pPr marL="0" indent="0">
              <a:buNone/>
            </a:pPr>
            <a:r>
              <a:rPr lang="en-US">
                <a:latin typeface="Times New Roman" pitchFamily="18" charset="0"/>
                <a:cs typeface="Times New Roman" pitchFamily="18" charset="0"/>
              </a:rPr>
              <a:t>  </a:t>
            </a:r>
            <a:r>
              <a:rPr lang="en-US">
                <a:solidFill>
                  <a:srgbClr val="0070C0"/>
                </a:solidFill>
                <a:latin typeface="Times New Roman" pitchFamily="18" charset="0"/>
                <a:cs typeface="Times New Roman" pitchFamily="18" charset="0"/>
              </a:rPr>
              <a:t>Bản vẽ kỹ thuật có vai trò rất quan trọng trong sản xuất, BVKT là ngôn ngữ dùng để giao tiếp, thong tin giữa những người làm công tác kỹ thuật (kỹ sư, công nhân, nhân viên kiểm tra…).</a:t>
            </a:r>
          </a:p>
          <a:p>
            <a:pPr marL="0" indent="0">
              <a:buNone/>
            </a:pPr>
            <a:r>
              <a:rPr lang="en-US" b="1">
                <a:solidFill>
                  <a:srgbClr val="FF0000"/>
                </a:solidFill>
                <a:latin typeface="Times New Roman" pitchFamily="18" charset="0"/>
                <a:cs typeface="Times New Roman" pitchFamily="18" charset="0"/>
              </a:rPr>
              <a:t>III/ VAI TRÒ CỦA BẢN VẼ KỸ THUẬT ĐỐI VỚI ĐỜI SỐNG:</a:t>
            </a:r>
          </a:p>
          <a:p>
            <a:pPr marL="0" indent="0">
              <a:buNone/>
            </a:pPr>
            <a:r>
              <a:rPr lang="en-US">
                <a:latin typeface="Times New Roman" pitchFamily="18" charset="0"/>
                <a:cs typeface="Times New Roman" pitchFamily="18" charset="0"/>
              </a:rPr>
              <a:t>   </a:t>
            </a:r>
            <a:r>
              <a:rPr lang="en-US">
                <a:solidFill>
                  <a:srgbClr val="0070C0"/>
                </a:solidFill>
                <a:latin typeface="Times New Roman" pitchFamily="18" charset="0"/>
                <a:cs typeface="Times New Roman" pitchFamily="18" charset="0"/>
              </a:rPr>
              <a:t>Bản vẽ kỹ thuật thường đi kèm theo sản phẩm, trong đời sống BVKT giúp người tiêu dùng sử dụng sản phẩm một cách hiệu quả và an toàn nhất.</a:t>
            </a:r>
          </a:p>
          <a:p>
            <a:pPr marL="0" indent="0">
              <a:buNone/>
            </a:pPr>
            <a:r>
              <a:rPr lang="en-US" b="1">
                <a:solidFill>
                  <a:srgbClr val="FF0000"/>
                </a:solidFill>
                <a:latin typeface="Times New Roman" pitchFamily="18" charset="0"/>
                <a:cs typeface="Times New Roman" pitchFamily="18" charset="0"/>
              </a:rPr>
              <a:t>IV/ BẢN VẼ DÙNG TRONG CÁC LĨNH VỰC KỸ THUẬT:</a:t>
            </a:r>
            <a:endParaRPr lang="en-US">
              <a:solidFill>
                <a:srgbClr val="FF0000"/>
              </a:solidFill>
              <a:latin typeface="Times New Roman" pitchFamily="18" charset="0"/>
              <a:cs typeface="Times New Roman" pitchFamily="18" charset="0"/>
            </a:endParaRPr>
          </a:p>
          <a:p>
            <a:pPr marL="0" indent="0">
              <a:buNone/>
            </a:pPr>
            <a:r>
              <a:rPr lang="en-US">
                <a:latin typeface="Times New Roman" pitchFamily="18" charset="0"/>
                <a:cs typeface="Times New Roman" pitchFamily="18" charset="0"/>
              </a:rPr>
              <a:t>   </a:t>
            </a:r>
            <a:r>
              <a:rPr lang="en-US">
                <a:solidFill>
                  <a:srgbClr val="0070C0"/>
                </a:solidFill>
                <a:latin typeface="Times New Roman" pitchFamily="18" charset="0"/>
                <a:cs typeface="Times New Roman" pitchFamily="18" charset="0"/>
              </a:rPr>
              <a:t>Bản vẽ kỹ thuật được sử dụng rộng rãi trong nhiều ngành nghề kỹ thuật.</a:t>
            </a:r>
          </a:p>
          <a:p>
            <a:pPr marL="0" indent="0">
              <a:buNone/>
            </a:pPr>
            <a:r>
              <a:rPr lang="en-US">
                <a:solidFill>
                  <a:srgbClr val="0070C0"/>
                </a:solidFill>
                <a:latin typeface="Times New Roman" pitchFamily="18" charset="0"/>
                <a:cs typeface="Times New Roman" pitchFamily="18" charset="0"/>
              </a:rPr>
              <a:t>   Mỗi ngành kỹ thuật có bản vẽ riêng của ngành mình (xây dựng, giao thông, điện lực, quân sự …)</a:t>
            </a:r>
          </a:p>
          <a:p>
            <a:pPr marL="0" indent="0">
              <a:buNone/>
            </a:pPr>
            <a:r>
              <a:rPr lang="en-US">
                <a:solidFill>
                  <a:srgbClr val="0070C0"/>
                </a:solidFill>
                <a:latin typeface="Times New Roman" pitchFamily="18" charset="0"/>
                <a:cs typeface="Times New Roman" pitchFamily="18" charset="0"/>
              </a:rPr>
              <a:t>   Học sinh học môn vẽ kỹ thuật để hiểu biết và ứng dụng hiệu quả vào cuộc sống.</a:t>
            </a:r>
          </a:p>
          <a:p>
            <a:pPr marL="0" indent="0">
              <a:buNone/>
            </a:pPr>
            <a:endParaRPr lang="en-US"/>
          </a:p>
        </p:txBody>
      </p:sp>
    </p:spTree>
    <p:extLst>
      <p:ext uri="{BB962C8B-B14F-4D97-AF65-F5344CB8AC3E}">
        <p14:creationId xmlns:p14="http://schemas.microsoft.com/office/powerpoint/2010/main" val="3122723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wipe(down)">
                                      <p:cBhvr>
                                        <p:cTn id="7" dur="500"/>
                                        <p:tgtEl>
                                          <p:spTgt spid="3">
                                            <p:txEl>
                                              <p:pRg st="0" end="0"/>
                                            </p:txEl>
                                          </p:spTgt>
                                        </p:tgtEl>
                                      </p:cBhvr>
                                    </p:animEffect>
                                  </p:childTnLst>
                                </p:cTn>
                              </p:par>
                              <p:par>
                                <p:cTn id="8" presetID="22" presetClass="entr" presetSubtype="4" fill="hold" nodeType="withEffect">
                                  <p:stCondLst>
                                    <p:cond delay="0"/>
                                  </p:stCondLst>
                                  <p:childTnLst>
                                    <p:set>
                                      <p:cBhvr>
                                        <p:cTn id="9" dur="1" fill="hold">
                                          <p:stCondLst>
                                            <p:cond delay="0"/>
                                          </p:stCondLst>
                                        </p:cTn>
                                        <p:tgtEl>
                                          <p:spTgt spid="3">
                                            <p:txEl>
                                              <p:pRg st="1" end="1"/>
                                            </p:txEl>
                                          </p:spTgt>
                                        </p:tgtEl>
                                        <p:attrNameLst>
                                          <p:attrName>style.visibility</p:attrName>
                                        </p:attrNameLst>
                                      </p:cBhvr>
                                      <p:to>
                                        <p:strVal val="visible"/>
                                      </p:to>
                                    </p:set>
                                    <p:animEffect transition="in" filter="wipe(down)">
                                      <p:cBhvr>
                                        <p:cTn id="10" dur="500"/>
                                        <p:tgtEl>
                                          <p:spTgt spid="3">
                                            <p:txEl>
                                              <p:pRg st="1" end="1"/>
                                            </p:txEl>
                                          </p:spTgt>
                                        </p:tgtEl>
                                      </p:cBhvr>
                                    </p:animEffect>
                                  </p:childTnLst>
                                </p:cTn>
                              </p:par>
                              <p:par>
                                <p:cTn id="11" presetID="22" presetClass="entr" presetSubtype="4" fill="hold"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Effect transition="in" filter="wipe(down)">
                                      <p:cBhvr>
                                        <p:cTn id="13" dur="500"/>
                                        <p:tgtEl>
                                          <p:spTgt spid="3">
                                            <p:txEl>
                                              <p:pRg st="2" end="2"/>
                                            </p:txEl>
                                          </p:spTgt>
                                        </p:tgtEl>
                                      </p:cBhvr>
                                    </p:animEffect>
                                  </p:childTnLst>
                                </p:cTn>
                              </p:par>
                              <p:par>
                                <p:cTn id="14" presetID="22" presetClass="entr" presetSubtype="4" fill="hold" nodeType="withEffect">
                                  <p:stCondLst>
                                    <p:cond delay="0"/>
                                  </p:stCondLst>
                                  <p:childTnLst>
                                    <p:set>
                                      <p:cBhvr>
                                        <p:cTn id="15" dur="1" fill="hold">
                                          <p:stCondLst>
                                            <p:cond delay="0"/>
                                          </p:stCondLst>
                                        </p:cTn>
                                        <p:tgtEl>
                                          <p:spTgt spid="3">
                                            <p:txEl>
                                              <p:pRg st="3" end="3"/>
                                            </p:txEl>
                                          </p:spTgt>
                                        </p:tgtEl>
                                        <p:attrNameLst>
                                          <p:attrName>style.visibility</p:attrName>
                                        </p:attrNameLst>
                                      </p:cBhvr>
                                      <p:to>
                                        <p:strVal val="visible"/>
                                      </p:to>
                                    </p:set>
                                    <p:animEffect transition="in" filter="wipe(down)">
                                      <p:cBhvr>
                                        <p:cTn id="16" dur="500"/>
                                        <p:tgtEl>
                                          <p:spTgt spid="3">
                                            <p:txEl>
                                              <p:pRg st="3" end="3"/>
                                            </p:txEl>
                                          </p:spTgt>
                                        </p:tgtEl>
                                      </p:cBhvr>
                                    </p:animEffect>
                                  </p:childTnLst>
                                </p:cTn>
                              </p:par>
                              <p:par>
                                <p:cTn id="17" presetID="22" presetClass="entr" presetSubtype="4" fill="hold" nodeType="with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animEffect transition="in" filter="wipe(down)">
                                      <p:cBhvr>
                                        <p:cTn id="19" dur="500"/>
                                        <p:tgtEl>
                                          <p:spTgt spid="3">
                                            <p:txEl>
                                              <p:pRg st="4" end="4"/>
                                            </p:txEl>
                                          </p:spTgt>
                                        </p:tgtEl>
                                      </p:cBhvr>
                                    </p:animEffect>
                                  </p:childTnLst>
                                </p:cTn>
                              </p:par>
                              <p:par>
                                <p:cTn id="20" presetID="22" presetClass="entr" presetSubtype="4" fill="hold" nodeType="withEffect">
                                  <p:stCondLst>
                                    <p:cond delay="0"/>
                                  </p:stCondLst>
                                  <p:childTnLst>
                                    <p:set>
                                      <p:cBhvr>
                                        <p:cTn id="21" dur="1" fill="hold">
                                          <p:stCondLst>
                                            <p:cond delay="0"/>
                                          </p:stCondLst>
                                        </p:cTn>
                                        <p:tgtEl>
                                          <p:spTgt spid="3">
                                            <p:txEl>
                                              <p:pRg st="5" end="5"/>
                                            </p:txEl>
                                          </p:spTgt>
                                        </p:tgtEl>
                                        <p:attrNameLst>
                                          <p:attrName>style.visibility</p:attrName>
                                        </p:attrNameLst>
                                      </p:cBhvr>
                                      <p:to>
                                        <p:strVal val="visible"/>
                                      </p:to>
                                    </p:set>
                                    <p:animEffect transition="in" filter="wipe(down)">
                                      <p:cBhvr>
                                        <p:cTn id="22" dur="500"/>
                                        <p:tgtEl>
                                          <p:spTgt spid="3">
                                            <p:txEl>
                                              <p:pRg st="5" end="5"/>
                                            </p:txEl>
                                          </p:spTgt>
                                        </p:tgtEl>
                                      </p:cBhvr>
                                    </p:animEffect>
                                  </p:childTnLst>
                                </p:cTn>
                              </p:par>
                              <p:par>
                                <p:cTn id="23" presetID="22" presetClass="entr" presetSubtype="4" fill="hold" nodeType="withEffect">
                                  <p:stCondLst>
                                    <p:cond delay="0"/>
                                  </p:stCondLst>
                                  <p:childTnLst>
                                    <p:set>
                                      <p:cBhvr>
                                        <p:cTn id="24" dur="1" fill="hold">
                                          <p:stCondLst>
                                            <p:cond delay="0"/>
                                          </p:stCondLst>
                                        </p:cTn>
                                        <p:tgtEl>
                                          <p:spTgt spid="3">
                                            <p:txEl>
                                              <p:pRg st="6" end="6"/>
                                            </p:txEl>
                                          </p:spTgt>
                                        </p:tgtEl>
                                        <p:attrNameLst>
                                          <p:attrName>style.visibility</p:attrName>
                                        </p:attrNameLst>
                                      </p:cBhvr>
                                      <p:to>
                                        <p:strVal val="visible"/>
                                      </p:to>
                                    </p:set>
                                    <p:animEffect transition="in" filter="wipe(down)">
                                      <p:cBhvr>
                                        <p:cTn id="25" dur="500"/>
                                        <p:tgtEl>
                                          <p:spTgt spid="3">
                                            <p:txEl>
                                              <p:pRg st="6" end="6"/>
                                            </p:txEl>
                                          </p:spTgt>
                                        </p:tgtEl>
                                      </p:cBhvr>
                                    </p:animEffect>
                                  </p:childTnLst>
                                </p:cTn>
                              </p:par>
                              <p:par>
                                <p:cTn id="26" presetID="22" presetClass="entr" presetSubtype="4" fill="hold" nodeType="withEffect">
                                  <p:stCondLst>
                                    <p:cond delay="0"/>
                                  </p:stCondLst>
                                  <p:childTnLst>
                                    <p:set>
                                      <p:cBhvr>
                                        <p:cTn id="27" dur="1" fill="hold">
                                          <p:stCondLst>
                                            <p:cond delay="0"/>
                                          </p:stCondLst>
                                        </p:cTn>
                                        <p:tgtEl>
                                          <p:spTgt spid="3">
                                            <p:txEl>
                                              <p:pRg st="7" end="7"/>
                                            </p:txEl>
                                          </p:spTgt>
                                        </p:tgtEl>
                                        <p:attrNameLst>
                                          <p:attrName>style.visibility</p:attrName>
                                        </p:attrNameLst>
                                      </p:cBhvr>
                                      <p:to>
                                        <p:strVal val="visible"/>
                                      </p:to>
                                    </p:set>
                                    <p:animEffect transition="in" filter="wipe(down)">
                                      <p:cBhvr>
                                        <p:cTn id="28" dur="500"/>
                                        <p:tgtEl>
                                          <p:spTgt spid="3">
                                            <p:txEl>
                                              <p:pRg st="7" end="7"/>
                                            </p:txEl>
                                          </p:spTgt>
                                        </p:tgtEl>
                                      </p:cBhvr>
                                    </p:animEffect>
                                  </p:childTnLst>
                                </p:cTn>
                              </p:par>
                              <p:par>
                                <p:cTn id="29" presetID="22" presetClass="entr" presetSubtype="4" fill="hold" nodeType="withEffect">
                                  <p:stCondLst>
                                    <p:cond delay="0"/>
                                  </p:stCondLst>
                                  <p:childTnLst>
                                    <p:set>
                                      <p:cBhvr>
                                        <p:cTn id="30" dur="1" fill="hold">
                                          <p:stCondLst>
                                            <p:cond delay="0"/>
                                          </p:stCondLst>
                                        </p:cTn>
                                        <p:tgtEl>
                                          <p:spTgt spid="3">
                                            <p:txEl>
                                              <p:pRg st="8" end="8"/>
                                            </p:txEl>
                                          </p:spTgt>
                                        </p:tgtEl>
                                        <p:attrNameLst>
                                          <p:attrName>style.visibility</p:attrName>
                                        </p:attrNameLst>
                                      </p:cBhvr>
                                      <p:to>
                                        <p:strVal val="visible"/>
                                      </p:to>
                                    </p:set>
                                    <p:animEffect transition="in" filter="wipe(down)">
                                      <p:cBhvr>
                                        <p:cTn id="31" dur="500"/>
                                        <p:tgtEl>
                                          <p:spTgt spid="3">
                                            <p:txEl>
                                              <p:pRg st="8" end="8"/>
                                            </p:txEl>
                                          </p:spTgt>
                                        </p:tgtEl>
                                      </p:cBhvr>
                                    </p:animEffect>
                                  </p:childTnLst>
                                </p:cTn>
                              </p:par>
                              <p:par>
                                <p:cTn id="32" presetID="22" presetClass="entr" presetSubtype="4" fill="hold" nodeType="withEffect">
                                  <p:stCondLst>
                                    <p:cond delay="0"/>
                                  </p:stCondLst>
                                  <p:childTnLst>
                                    <p:set>
                                      <p:cBhvr>
                                        <p:cTn id="33" dur="1" fill="hold">
                                          <p:stCondLst>
                                            <p:cond delay="0"/>
                                          </p:stCondLst>
                                        </p:cTn>
                                        <p:tgtEl>
                                          <p:spTgt spid="3">
                                            <p:txEl>
                                              <p:pRg st="9" end="9"/>
                                            </p:txEl>
                                          </p:spTgt>
                                        </p:tgtEl>
                                        <p:attrNameLst>
                                          <p:attrName>style.visibility</p:attrName>
                                        </p:attrNameLst>
                                      </p:cBhvr>
                                      <p:to>
                                        <p:strVal val="visible"/>
                                      </p:to>
                                    </p:set>
                                    <p:animEffect transition="in" filter="wipe(down)">
                                      <p:cBhvr>
                                        <p:cTn id="34" dur="500"/>
                                        <p:tgtEl>
                                          <p:spTgt spid="3">
                                            <p:txEl>
                                              <p:pRg st="9" end="9"/>
                                            </p:txEl>
                                          </p:spTgt>
                                        </p:tgtEl>
                                      </p:cBhvr>
                                    </p:animEffect>
                                  </p:childTnLst>
                                </p:cTn>
                              </p:par>
                              <p:par>
                                <p:cTn id="35" presetID="22" presetClass="entr" presetSubtype="4" fill="hold" nodeType="withEffect">
                                  <p:stCondLst>
                                    <p:cond delay="0"/>
                                  </p:stCondLst>
                                  <p:childTnLst>
                                    <p:set>
                                      <p:cBhvr>
                                        <p:cTn id="36" dur="1" fill="hold">
                                          <p:stCondLst>
                                            <p:cond delay="0"/>
                                          </p:stCondLst>
                                        </p:cTn>
                                        <p:tgtEl>
                                          <p:spTgt spid="3">
                                            <p:txEl>
                                              <p:pRg st="10" end="10"/>
                                            </p:txEl>
                                          </p:spTgt>
                                        </p:tgtEl>
                                        <p:attrNameLst>
                                          <p:attrName>style.visibility</p:attrName>
                                        </p:attrNameLst>
                                      </p:cBhvr>
                                      <p:to>
                                        <p:strVal val="visible"/>
                                      </p:to>
                                    </p:set>
                                    <p:animEffect transition="in" filter="wipe(down)">
                                      <p:cBhvr>
                                        <p:cTn id="37" dur="500"/>
                                        <p:tgtEl>
                                          <p:spTgt spid="3">
                                            <p:txEl>
                                              <p:pRg st="10" end="10"/>
                                            </p:txEl>
                                          </p:spTgt>
                                        </p:tgtEl>
                                      </p:cBhvr>
                                    </p:animEffect>
                                  </p:childTnLst>
                                </p:cTn>
                              </p:par>
                              <p:par>
                                <p:cTn id="38" presetID="22" presetClass="entr" presetSubtype="4" fill="hold" nodeType="withEffect">
                                  <p:stCondLst>
                                    <p:cond delay="0"/>
                                  </p:stCondLst>
                                  <p:childTnLst>
                                    <p:set>
                                      <p:cBhvr>
                                        <p:cTn id="39" dur="1" fill="hold">
                                          <p:stCondLst>
                                            <p:cond delay="0"/>
                                          </p:stCondLst>
                                        </p:cTn>
                                        <p:tgtEl>
                                          <p:spTgt spid="3">
                                            <p:txEl>
                                              <p:pRg st="11" end="11"/>
                                            </p:txEl>
                                          </p:spTgt>
                                        </p:tgtEl>
                                        <p:attrNameLst>
                                          <p:attrName>style.visibility</p:attrName>
                                        </p:attrNameLst>
                                      </p:cBhvr>
                                      <p:to>
                                        <p:strVal val="visible"/>
                                      </p:to>
                                    </p:set>
                                    <p:animEffect transition="in" filter="wipe(down)">
                                      <p:cBhvr>
                                        <p:cTn id="40" dur="500"/>
                                        <p:tgtEl>
                                          <p:spTgt spid="3">
                                            <p:txEl>
                                              <p:pRg st="11" end="11"/>
                                            </p:txEl>
                                          </p:spTgt>
                                        </p:tgtEl>
                                      </p:cBhvr>
                                    </p:animEffect>
                                  </p:childTnLst>
                                </p:cTn>
                              </p:par>
                              <p:par>
                                <p:cTn id="41" presetID="22" presetClass="entr" presetSubtype="4" fill="hold" nodeType="withEffect">
                                  <p:stCondLst>
                                    <p:cond delay="0"/>
                                  </p:stCondLst>
                                  <p:childTnLst>
                                    <p:set>
                                      <p:cBhvr>
                                        <p:cTn id="42" dur="1" fill="hold">
                                          <p:stCondLst>
                                            <p:cond delay="0"/>
                                          </p:stCondLst>
                                        </p:cTn>
                                        <p:tgtEl>
                                          <p:spTgt spid="3">
                                            <p:txEl>
                                              <p:pRg st="12" end="12"/>
                                            </p:txEl>
                                          </p:spTgt>
                                        </p:tgtEl>
                                        <p:attrNameLst>
                                          <p:attrName>style.visibility</p:attrName>
                                        </p:attrNameLst>
                                      </p:cBhvr>
                                      <p:to>
                                        <p:strVal val="visible"/>
                                      </p:to>
                                    </p:set>
                                    <p:animEffect transition="in" filter="wipe(down)">
                                      <p:cBhvr>
                                        <p:cTn id="43" dur="500"/>
                                        <p:tgtEl>
                                          <p:spTgt spid="3">
                                            <p:txEl>
                                              <p:pRg st="12" end="1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5" name="Content Placeholder 1"/>
          <p:cNvSpPr>
            <a:spLocks noGrp="1" noChangeArrowheads="1"/>
          </p:cNvSpPr>
          <p:nvPr>
            <p:ph sz="half" idx="1"/>
          </p:nvPr>
        </p:nvSpPr>
        <p:spPr>
          <a:xfrm>
            <a:off x="152400" y="152400"/>
            <a:ext cx="8686800" cy="6553200"/>
          </a:xfrm>
        </p:spPr>
        <p:txBody>
          <a:bodyPr/>
          <a:lstStyle/>
          <a:p>
            <a:pPr marL="0" indent="0">
              <a:buNone/>
            </a:pPr>
            <a:endParaRPr lang="en-US" altLang="en-US" smtClean="0"/>
          </a:p>
        </p:txBody>
      </p:sp>
      <p:sp>
        <p:nvSpPr>
          <p:cNvPr id="68629" name="Text Box 21"/>
          <p:cNvSpPr txBox="1">
            <a:spLocks noChangeArrowheads="1"/>
          </p:cNvSpPr>
          <p:nvPr/>
        </p:nvSpPr>
        <p:spPr bwMode="auto">
          <a:xfrm>
            <a:off x="2514600" y="152400"/>
            <a:ext cx="41148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lgn="ctr">
              <a:spcBef>
                <a:spcPct val="50000"/>
              </a:spcBef>
            </a:pPr>
            <a:r>
              <a:rPr lang="en-US" altLang="en-US" sz="2800" b="1" u="sng">
                <a:solidFill>
                  <a:srgbClr val="FF0000"/>
                </a:solidFill>
              </a:rPr>
              <a:t>BÀI TẬP:</a:t>
            </a:r>
          </a:p>
        </p:txBody>
      </p:sp>
      <p:sp>
        <p:nvSpPr>
          <p:cNvPr id="68630" name="Text Box 22"/>
          <p:cNvSpPr txBox="1">
            <a:spLocks noChangeArrowheads="1"/>
          </p:cNvSpPr>
          <p:nvPr/>
        </p:nvSpPr>
        <p:spPr bwMode="auto">
          <a:xfrm>
            <a:off x="12700" y="411956"/>
            <a:ext cx="9144000" cy="53546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3600">
                <a:solidFill>
                  <a:srgbClr val="3333FF"/>
                </a:solidFill>
              </a:rPr>
              <a:t>1/ Những </a:t>
            </a:r>
            <a:r>
              <a:rPr lang="en-US" altLang="en-US" sz="3600" smtClean="0">
                <a:solidFill>
                  <a:srgbClr val="3333FF"/>
                </a:solidFill>
              </a:rPr>
              <a:t>người </a:t>
            </a:r>
            <a:r>
              <a:rPr lang="en-US" altLang="en-US" sz="3600">
                <a:solidFill>
                  <a:srgbClr val="3333FF"/>
                </a:solidFill>
              </a:rPr>
              <a:t>làm công tác kỹ thuật( thiết kế, thi công…) trao đổi các ý tưởng kỹ thuật bằng:</a:t>
            </a:r>
          </a:p>
          <a:p>
            <a:pPr>
              <a:spcBef>
                <a:spcPct val="50000"/>
              </a:spcBef>
            </a:pPr>
            <a:r>
              <a:rPr lang="en-US" altLang="en-US" sz="3600"/>
              <a:t>	a/ Điện thoại				</a:t>
            </a:r>
          </a:p>
          <a:p>
            <a:pPr>
              <a:spcBef>
                <a:spcPct val="50000"/>
              </a:spcBef>
            </a:pPr>
            <a:r>
              <a:rPr lang="en-US" altLang="en-US" sz="3600"/>
              <a:t>	c/ Viết thư cho nhau</a:t>
            </a:r>
          </a:p>
          <a:p>
            <a:pPr>
              <a:spcBef>
                <a:spcPct val="50000"/>
              </a:spcBef>
            </a:pPr>
            <a:r>
              <a:rPr lang="en-US" altLang="en-US" sz="3600"/>
              <a:t>	b/ Trực tiếp thông qua cử chỉ,lời nói </a:t>
            </a:r>
          </a:p>
          <a:p>
            <a:pPr>
              <a:spcBef>
                <a:spcPct val="50000"/>
              </a:spcBef>
            </a:pPr>
            <a:r>
              <a:rPr lang="en-US" altLang="en-US" sz="3600"/>
              <a:t>	d/ Bản vẽ kỹ thuật</a:t>
            </a:r>
          </a:p>
          <a:p>
            <a:pPr>
              <a:spcBef>
                <a:spcPct val="50000"/>
              </a:spcBef>
            </a:pPr>
            <a:endParaRPr lang="en-US" altLang="en-US" sz="3600"/>
          </a:p>
        </p:txBody>
      </p:sp>
      <p:sp>
        <p:nvSpPr>
          <p:cNvPr id="68636" name="AutoShape 28"/>
          <p:cNvSpPr>
            <a:spLocks noChangeArrowheads="1"/>
          </p:cNvSpPr>
          <p:nvPr/>
        </p:nvSpPr>
        <p:spPr bwMode="auto">
          <a:xfrm>
            <a:off x="381000" y="6400800"/>
            <a:ext cx="381000" cy="152400"/>
          </a:xfrm>
          <a:prstGeom prst="homePlate">
            <a:avLst>
              <a:gd name="adj" fmla="val 62500"/>
            </a:avLst>
          </a:prstGeom>
          <a:solidFill>
            <a:srgbClr val="990000"/>
          </a:solidFill>
          <a:ln w="9525">
            <a:solidFill>
              <a:schemeClr val="tx1"/>
            </a:solidFill>
            <a:miter lim="800000"/>
            <a:headEnd/>
            <a:tailEnd/>
          </a:ln>
        </p:spPr>
        <p:txBody>
          <a:bodyPr wrap="none" anchor="ctr"/>
          <a:lstStyle/>
          <a:p>
            <a:endParaRPr lang="vi-VN" altLang="en-US"/>
          </a:p>
        </p:txBody>
      </p:sp>
      <p:sp>
        <p:nvSpPr>
          <p:cNvPr id="11" name="Oval 10"/>
          <p:cNvSpPr>
            <a:spLocks noChangeArrowheads="1"/>
          </p:cNvSpPr>
          <p:nvPr/>
        </p:nvSpPr>
        <p:spPr bwMode="auto">
          <a:xfrm>
            <a:off x="787400" y="4191000"/>
            <a:ext cx="762000" cy="990600"/>
          </a:xfrm>
          <a:prstGeom prst="ellipse">
            <a:avLst/>
          </a:prstGeom>
          <a:noFill/>
          <a:ln w="57150" algn="ctr">
            <a:solidFill>
              <a:srgbClr val="FF0000"/>
            </a:solidFill>
            <a:round/>
            <a:headEnd/>
            <a:tailEnd/>
          </a:ln>
          <a:extLst>
            <a:ext uri="{909E8E84-426E-40DD-AFC4-6F175D3DCCD1}">
              <a14:hiddenFill xmlns:a14="http://schemas.microsoft.com/office/drawing/2010/main">
                <a:solidFill>
                  <a:srgbClr val="FFFFFF"/>
                </a:solidFill>
              </a14:hiddenFill>
            </a:ext>
          </a:extLst>
        </p:spPr>
        <p:txBody>
          <a:bodyPr/>
          <a:lstStyle/>
          <a:p>
            <a:endParaRPr lang="en-US" altLang="en-US"/>
          </a:p>
        </p:txBody>
      </p:sp>
    </p:spTree>
    <p:extLst>
      <p:ext uri="{BB962C8B-B14F-4D97-AF65-F5344CB8AC3E}">
        <p14:creationId xmlns:p14="http://schemas.microsoft.com/office/powerpoint/2010/main" val="3946199449"/>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4" presetClass="entr" presetSubtype="0" fill="hold" grpId="0" nodeType="clickEffect">
                                  <p:stCondLst>
                                    <p:cond delay="0"/>
                                  </p:stCondLst>
                                  <p:childTnLst>
                                    <p:set>
                                      <p:cBhvr>
                                        <p:cTn id="6" dur="1" fill="hold">
                                          <p:stCondLst>
                                            <p:cond delay="0"/>
                                          </p:stCondLst>
                                        </p:cTn>
                                        <p:tgtEl>
                                          <p:spTgt spid="68629"/>
                                        </p:tgtEl>
                                        <p:attrNameLst>
                                          <p:attrName>style.visibility</p:attrName>
                                        </p:attrNameLst>
                                      </p:cBhvr>
                                      <p:to>
                                        <p:strVal val="visible"/>
                                      </p:to>
                                    </p:set>
                                    <p:anim to="" calcmode="lin" valueType="num">
                                      <p:cBhvr>
                                        <p:cTn id="7" dur="1" fill="hold"/>
                                        <p:tgtEl>
                                          <p:spTgt spid="68629"/>
                                        </p:tgtEl>
                                      </p:cBhvr>
                                    </p:anim>
                                  </p:childTnLst>
                                </p:cTn>
                              </p:par>
                            </p:childTnLst>
                          </p:cTn>
                        </p:par>
                      </p:childTnLst>
                    </p:cTn>
                  </p:par>
                  <p:par>
                    <p:cTn id="8" fill="hold" nodeType="clickPar">
                      <p:stCondLst>
                        <p:cond delay="indefinite"/>
                      </p:stCondLst>
                      <p:childTnLst>
                        <p:par>
                          <p:cTn id="9" fill="hold" nodeType="withGroup">
                            <p:stCondLst>
                              <p:cond delay="0"/>
                            </p:stCondLst>
                            <p:childTnLst>
                              <p:par>
                                <p:cTn id="10" presetID="8" presetClass="entr" presetSubtype="16" fill="hold" grpId="0" nodeType="clickEffect">
                                  <p:stCondLst>
                                    <p:cond delay="0"/>
                                  </p:stCondLst>
                                  <p:childTnLst>
                                    <p:set>
                                      <p:cBhvr>
                                        <p:cTn id="11" dur="1" fill="hold">
                                          <p:stCondLst>
                                            <p:cond delay="0"/>
                                          </p:stCondLst>
                                        </p:cTn>
                                        <p:tgtEl>
                                          <p:spTgt spid="68630"/>
                                        </p:tgtEl>
                                        <p:attrNameLst>
                                          <p:attrName>style.visibility</p:attrName>
                                        </p:attrNameLst>
                                      </p:cBhvr>
                                      <p:to>
                                        <p:strVal val="visible"/>
                                      </p:to>
                                    </p:set>
                                    <p:animEffect transition="in" filter="diamond(in)">
                                      <p:cBhvr>
                                        <p:cTn id="12" dur="2000"/>
                                        <p:tgtEl>
                                          <p:spTgt spid="68630"/>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34" presetClass="entr" presetSubtype="0" fill="hold" grpId="0" nodeType="clickEffect">
                                  <p:stCondLst>
                                    <p:cond delay="0"/>
                                  </p:stCondLst>
                                  <p:childTnLst>
                                    <p:set>
                                      <p:cBhvr>
                                        <p:cTn id="16" dur="1" fill="hold">
                                          <p:stCondLst>
                                            <p:cond delay="0"/>
                                          </p:stCondLst>
                                        </p:cTn>
                                        <p:tgtEl>
                                          <p:spTgt spid="68636"/>
                                        </p:tgtEl>
                                        <p:attrNameLst>
                                          <p:attrName>style.visibility</p:attrName>
                                        </p:attrNameLst>
                                      </p:cBhvr>
                                      <p:to>
                                        <p:strVal val="visible"/>
                                      </p:to>
                                    </p:set>
                                    <p:anim from="(-#ppt_w/2)" to="(#ppt_x)" calcmode="lin" valueType="num">
                                      <p:cBhvr>
                                        <p:cTn id="17" dur="600" fill="hold">
                                          <p:stCondLst>
                                            <p:cond delay="0"/>
                                          </p:stCondLst>
                                        </p:cTn>
                                        <p:tgtEl>
                                          <p:spTgt spid="68636"/>
                                        </p:tgtEl>
                                        <p:attrNameLst>
                                          <p:attrName>ppt_x</p:attrName>
                                        </p:attrNameLst>
                                      </p:cBhvr>
                                    </p:anim>
                                    <p:anim from="0" to="-1.0" calcmode="lin" valueType="num">
                                      <p:cBhvr>
                                        <p:cTn id="18" dur="200" decel="50000" autoRev="1" fill="hold">
                                          <p:stCondLst>
                                            <p:cond delay="600"/>
                                          </p:stCondLst>
                                        </p:cTn>
                                        <p:tgtEl>
                                          <p:spTgt spid="68636"/>
                                        </p:tgtEl>
                                        <p:attrNameLst>
                                          <p:attrName>xshear</p:attrName>
                                        </p:attrNameLst>
                                      </p:cBhvr>
                                    </p:anim>
                                    <p:animScale>
                                      <p:cBhvr>
                                        <p:cTn id="19" dur="200" decel="100000" autoRev="1" fill="hold">
                                          <p:stCondLst>
                                            <p:cond delay="600"/>
                                          </p:stCondLst>
                                        </p:cTn>
                                        <p:tgtEl>
                                          <p:spTgt spid="68636"/>
                                        </p:tgtEl>
                                      </p:cBhvr>
                                      <p:from x="100000" y="100000"/>
                                      <p:to x="80000" y="100000"/>
                                    </p:animScale>
                                    <p:anim by="(#ppt_h/3+#ppt_w*0.1)" calcmode="lin" valueType="num">
                                      <p:cBhvr additive="sum">
                                        <p:cTn id="20" dur="200" decel="100000" autoRev="1" fill="hold">
                                          <p:stCondLst>
                                            <p:cond delay="600"/>
                                          </p:stCondLst>
                                        </p:cTn>
                                        <p:tgtEl>
                                          <p:spTgt spid="68636"/>
                                        </p:tgtEl>
                                        <p:attrNameLst>
                                          <p:attrName>ppt_x</p:attrName>
                                        </p:attrNameLst>
                                      </p:cBhvr>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42" presetClass="entr" presetSubtype="0" fill="hold" grpId="0" nodeType="clickEffect">
                                  <p:stCondLst>
                                    <p:cond delay="0"/>
                                  </p:stCondLst>
                                  <p:childTnLst>
                                    <p:set>
                                      <p:cBhvr>
                                        <p:cTn id="24" dur="1" fill="hold">
                                          <p:stCondLst>
                                            <p:cond delay="0"/>
                                          </p:stCondLst>
                                        </p:cTn>
                                        <p:tgtEl>
                                          <p:spTgt spid="11"/>
                                        </p:tgtEl>
                                        <p:attrNameLst>
                                          <p:attrName>style.visibility</p:attrName>
                                        </p:attrNameLst>
                                      </p:cBhvr>
                                      <p:to>
                                        <p:strVal val="visible"/>
                                      </p:to>
                                    </p:set>
                                    <p:animEffect transition="in" filter="fade">
                                      <p:cBhvr>
                                        <p:cTn id="25" dur="1000"/>
                                        <p:tgtEl>
                                          <p:spTgt spid="11"/>
                                        </p:tgtEl>
                                      </p:cBhvr>
                                    </p:animEffect>
                                    <p:anim calcmode="lin" valueType="num">
                                      <p:cBhvr>
                                        <p:cTn id="26" dur="1000" fill="hold"/>
                                        <p:tgtEl>
                                          <p:spTgt spid="11"/>
                                        </p:tgtEl>
                                        <p:attrNameLst>
                                          <p:attrName>ppt_x</p:attrName>
                                        </p:attrNameLst>
                                      </p:cBhvr>
                                      <p:tavLst>
                                        <p:tav tm="0">
                                          <p:val>
                                            <p:strVal val="#ppt_x"/>
                                          </p:val>
                                        </p:tav>
                                        <p:tav tm="100000">
                                          <p:val>
                                            <p:strVal val="#ppt_x"/>
                                          </p:val>
                                        </p:tav>
                                      </p:tavLst>
                                    </p:anim>
                                    <p:anim calcmode="lin" valueType="num">
                                      <p:cBhvr>
                                        <p:cTn id="27"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8629" grpId="0"/>
      <p:bldP spid="68630" grpId="0"/>
      <p:bldP spid="68636" grpId="0" animBg="1"/>
      <p:bldP spid="11"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 Box 24"/>
          <p:cNvSpPr txBox="1">
            <a:spLocks noChangeArrowheads="1"/>
          </p:cNvSpPr>
          <p:nvPr/>
        </p:nvSpPr>
        <p:spPr bwMode="auto">
          <a:xfrm>
            <a:off x="0" y="3175"/>
            <a:ext cx="8991600" cy="7232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a:spcBef>
                <a:spcPct val="50000"/>
              </a:spcBef>
            </a:pPr>
            <a:r>
              <a:rPr lang="en-US" altLang="en-US" sz="3200">
                <a:solidFill>
                  <a:srgbClr val="FF0000"/>
                </a:solidFill>
              </a:rPr>
              <a:t>2/ Chọn câu đúng nhất:</a:t>
            </a:r>
          </a:p>
          <a:p>
            <a:pPr>
              <a:spcBef>
                <a:spcPct val="50000"/>
              </a:spcBef>
            </a:pPr>
            <a:r>
              <a:rPr lang="en-US" altLang="en-US" sz="3200"/>
              <a:t> </a:t>
            </a:r>
            <a:r>
              <a:rPr lang="en-US" altLang="en-US" sz="3200">
                <a:solidFill>
                  <a:srgbClr val="3333FF"/>
                </a:solidFill>
              </a:rPr>
              <a:t>a/ Muốn sử dụng hiệu quả một đồ dùng điện, điện tử, các loại máy … phải làm theo chỉ dẫn bằng lời của nhà sản xuất</a:t>
            </a:r>
          </a:p>
          <a:p>
            <a:pPr>
              <a:spcBef>
                <a:spcPct val="50000"/>
              </a:spcBef>
            </a:pPr>
            <a:r>
              <a:rPr lang="en-US" altLang="en-US" sz="3200">
                <a:solidFill>
                  <a:srgbClr val="008000"/>
                </a:solidFill>
              </a:rPr>
              <a:t>b/ Muốn sử dụng an toàn một đồ dùng điện, điện tử, các loại máy … phải làm theo chỉ dẫn bằng sơ đồ của nhà sản xuất</a:t>
            </a:r>
          </a:p>
          <a:p>
            <a:pPr>
              <a:spcBef>
                <a:spcPct val="50000"/>
              </a:spcBef>
            </a:pPr>
            <a:r>
              <a:rPr lang="en-US" altLang="en-US" sz="3200">
                <a:solidFill>
                  <a:srgbClr val="CC00CC"/>
                </a:solidFill>
              </a:rPr>
              <a:t>c/ Muốn sử dụng hiệu quả, an toàn  một đồ dùng điện, điện tử, các loại máy … phải làm theo chỉ dẫn bằng lời và bằng sơ đồ, hình vẽ của nhà sản xuất</a:t>
            </a:r>
          </a:p>
          <a:p>
            <a:pPr>
              <a:spcBef>
                <a:spcPct val="50000"/>
              </a:spcBef>
            </a:pPr>
            <a:endParaRPr lang="en-US" altLang="en-US" sz="3200">
              <a:solidFill>
                <a:srgbClr val="CC00CC"/>
              </a:solidFill>
            </a:endParaRPr>
          </a:p>
          <a:p>
            <a:pPr>
              <a:spcBef>
                <a:spcPct val="50000"/>
              </a:spcBef>
            </a:pPr>
            <a:endParaRPr lang="en-US" altLang="en-US" sz="3200"/>
          </a:p>
        </p:txBody>
      </p:sp>
      <p:sp>
        <p:nvSpPr>
          <p:cNvPr id="7" name="Oval 27"/>
          <p:cNvSpPr>
            <a:spLocks noChangeArrowheads="1"/>
          </p:cNvSpPr>
          <p:nvPr/>
        </p:nvSpPr>
        <p:spPr bwMode="auto">
          <a:xfrm>
            <a:off x="0" y="4191000"/>
            <a:ext cx="457200" cy="533400"/>
          </a:xfrm>
          <a:prstGeom prst="ellipse">
            <a:avLst/>
          </a:prstGeom>
          <a:noFill/>
          <a:ln w="38100">
            <a:solidFill>
              <a:srgbClr val="FF0000"/>
            </a:solidFill>
            <a:round/>
            <a:headEnd/>
            <a:tailEnd/>
          </a:ln>
          <a:extLst>
            <a:ext uri="{909E8E84-426E-40DD-AFC4-6F175D3DCCD1}">
              <a14:hiddenFill xmlns:a14="http://schemas.microsoft.com/office/drawing/2010/main">
                <a:solidFill>
                  <a:srgbClr val="FFFFFF"/>
                </a:solidFill>
              </a14:hiddenFill>
            </a:ext>
          </a:extLst>
        </p:spPr>
        <p:txBody>
          <a:bodyPr wrap="none" anchor="ctr"/>
          <a:lstStyle/>
          <a:p>
            <a:endParaRPr lang="vi-VN" altLang="en-US"/>
          </a:p>
        </p:txBody>
      </p:sp>
    </p:spTree>
    <p:extLst>
      <p:ext uri="{BB962C8B-B14F-4D97-AF65-F5344CB8AC3E}">
        <p14:creationId xmlns:p14="http://schemas.microsoft.com/office/powerpoint/2010/main" val="3048919112"/>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0"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wedge">
                                      <p:cBhvr>
                                        <p:cTn id="7" dur="2000"/>
                                        <p:tgtEl>
                                          <p:spTgt spid="6"/>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3" presetClass="entr" presetSubtype="16"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plus(in)">
                                      <p:cBhvr>
                                        <p:cTn id="12"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P spid="7"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6740" name="Text Box 4"/>
          <p:cNvSpPr txBox="1">
            <a:spLocks noChangeArrowheads="1"/>
          </p:cNvSpPr>
          <p:nvPr/>
        </p:nvSpPr>
        <p:spPr bwMode="auto">
          <a:xfrm>
            <a:off x="228600" y="338138"/>
            <a:ext cx="8382000" cy="4708525"/>
          </a:xfrm>
          <a:prstGeom prst="rect">
            <a:avLst/>
          </a:prstGeom>
          <a:noFill/>
          <a:ln>
            <a:noFill/>
          </a:ln>
          <a:effectLst/>
        </p:spPr>
        <p:txBody>
          <a:bodyPr>
            <a:spAutoFit/>
          </a:bodyPr>
          <a:lstStyle>
            <a:lvl1pPr>
              <a:defRPr>
                <a:solidFill>
                  <a:schemeClr val="tx1"/>
                </a:solidFill>
                <a:latin typeface="Times New Roman" pitchFamily="18" charset="0"/>
              </a:defRPr>
            </a:lvl1pPr>
            <a:lvl2pPr marL="742950" indent="-285750">
              <a:defRPr>
                <a:solidFill>
                  <a:schemeClr val="tx1"/>
                </a:solidFill>
                <a:latin typeface="Times New Roman" pitchFamily="18" charset="0"/>
              </a:defRPr>
            </a:lvl2pPr>
            <a:lvl3pPr marL="1143000" indent="-228600">
              <a:defRPr>
                <a:solidFill>
                  <a:schemeClr val="tx1"/>
                </a:solidFill>
                <a:latin typeface="Times New Roman" pitchFamily="18" charset="0"/>
              </a:defRPr>
            </a:lvl3pPr>
            <a:lvl4pPr marL="1600200" indent="-228600">
              <a:defRPr>
                <a:solidFill>
                  <a:schemeClr val="tx1"/>
                </a:solidFill>
                <a:latin typeface="Times New Roman" pitchFamily="18" charset="0"/>
              </a:defRPr>
            </a:lvl4pPr>
            <a:lvl5pPr marL="2057400" indent="-228600">
              <a:defRPr>
                <a:solidFill>
                  <a:schemeClr val="tx1"/>
                </a:solidFill>
                <a:latin typeface="Times New Roman" pitchFamily="18" charset="0"/>
              </a:defRPr>
            </a:lvl5pPr>
            <a:lvl6pPr marL="2514600" indent="-228600" eaLnBrk="0" fontAlgn="base" hangingPunct="0">
              <a:spcBef>
                <a:spcPct val="0"/>
              </a:spcBef>
              <a:spcAft>
                <a:spcPct val="0"/>
              </a:spcAft>
              <a:defRPr>
                <a:solidFill>
                  <a:schemeClr val="tx1"/>
                </a:solidFill>
                <a:latin typeface="Times New Roman" pitchFamily="18" charset="0"/>
              </a:defRPr>
            </a:lvl6pPr>
            <a:lvl7pPr marL="2971800" indent="-228600" eaLnBrk="0" fontAlgn="base" hangingPunct="0">
              <a:spcBef>
                <a:spcPct val="0"/>
              </a:spcBef>
              <a:spcAft>
                <a:spcPct val="0"/>
              </a:spcAft>
              <a:defRPr>
                <a:solidFill>
                  <a:schemeClr val="tx1"/>
                </a:solidFill>
                <a:latin typeface="Times New Roman" pitchFamily="18" charset="0"/>
              </a:defRPr>
            </a:lvl7pPr>
            <a:lvl8pPr marL="3429000" indent="-228600" eaLnBrk="0" fontAlgn="base" hangingPunct="0">
              <a:spcBef>
                <a:spcPct val="0"/>
              </a:spcBef>
              <a:spcAft>
                <a:spcPct val="0"/>
              </a:spcAft>
              <a:defRPr>
                <a:solidFill>
                  <a:schemeClr val="tx1"/>
                </a:solidFill>
                <a:latin typeface="Times New Roman" pitchFamily="18" charset="0"/>
              </a:defRPr>
            </a:lvl8pPr>
            <a:lvl9pPr marL="3886200" indent="-228600" eaLnBrk="0" fontAlgn="base" hangingPunct="0">
              <a:spcBef>
                <a:spcPct val="0"/>
              </a:spcBef>
              <a:spcAft>
                <a:spcPct val="0"/>
              </a:spcAft>
              <a:defRPr>
                <a:solidFill>
                  <a:schemeClr val="tx1"/>
                </a:solidFill>
                <a:latin typeface="Times New Roman" pitchFamily="18" charset="0"/>
              </a:defRPr>
            </a:lvl9pPr>
          </a:lstStyle>
          <a:p>
            <a:pPr eaLnBrk="1" hangingPunct="1">
              <a:spcBef>
                <a:spcPct val="50000"/>
              </a:spcBef>
              <a:defRPr/>
            </a:pPr>
            <a:r>
              <a:rPr lang="en-US" sz="4000" b="1" u="sng" dirty="0">
                <a:solidFill>
                  <a:srgbClr val="990000"/>
                </a:solidFill>
              </a:rPr>
              <a:t>DẶN DÒ:</a:t>
            </a:r>
          </a:p>
          <a:p>
            <a:pPr eaLnBrk="1" hangingPunct="1">
              <a:spcBef>
                <a:spcPct val="50000"/>
              </a:spcBef>
              <a:defRPr/>
            </a:pPr>
            <a:r>
              <a:rPr lang="en-US" sz="4000" b="1" dirty="0"/>
              <a:t> </a:t>
            </a:r>
            <a:r>
              <a:rPr lang="en-US" sz="4000" b="1" dirty="0">
                <a:solidFill>
                  <a:schemeClr val="accent5">
                    <a:lumMod val="25000"/>
                  </a:schemeClr>
                </a:solidFill>
              </a:rPr>
              <a:t>- </a:t>
            </a:r>
            <a:r>
              <a:rPr lang="en-US" sz="4000" b="1" dirty="0" err="1">
                <a:solidFill>
                  <a:schemeClr val="accent5">
                    <a:lumMod val="25000"/>
                  </a:schemeClr>
                </a:solidFill>
              </a:rPr>
              <a:t>Học</a:t>
            </a:r>
            <a:r>
              <a:rPr lang="en-US" sz="4000" b="1" dirty="0">
                <a:solidFill>
                  <a:schemeClr val="accent5">
                    <a:lumMod val="25000"/>
                  </a:schemeClr>
                </a:solidFill>
              </a:rPr>
              <a:t> </a:t>
            </a:r>
            <a:r>
              <a:rPr lang="en-US" sz="4000" b="1" dirty="0" err="1">
                <a:solidFill>
                  <a:schemeClr val="accent5">
                    <a:lumMod val="25000"/>
                  </a:schemeClr>
                </a:solidFill>
              </a:rPr>
              <a:t>bài</a:t>
            </a:r>
            <a:r>
              <a:rPr lang="en-US" sz="4000" b="1" dirty="0">
                <a:solidFill>
                  <a:schemeClr val="accent5">
                    <a:lumMod val="25000"/>
                  </a:schemeClr>
                </a:solidFill>
              </a:rPr>
              <a:t> (</a:t>
            </a:r>
            <a:r>
              <a:rPr lang="en-US" sz="4000" b="1" dirty="0" err="1">
                <a:solidFill>
                  <a:schemeClr val="accent5">
                    <a:lumMod val="25000"/>
                  </a:schemeClr>
                </a:solidFill>
              </a:rPr>
              <a:t>Khái</a:t>
            </a:r>
            <a:r>
              <a:rPr lang="en-US" sz="4000" b="1" dirty="0">
                <a:solidFill>
                  <a:schemeClr val="accent5">
                    <a:lumMod val="25000"/>
                  </a:schemeClr>
                </a:solidFill>
              </a:rPr>
              <a:t> </a:t>
            </a:r>
            <a:r>
              <a:rPr lang="en-US" sz="4000" b="1" dirty="0" err="1">
                <a:solidFill>
                  <a:schemeClr val="accent5">
                    <a:lumMod val="25000"/>
                  </a:schemeClr>
                </a:solidFill>
              </a:rPr>
              <a:t>niệm</a:t>
            </a:r>
            <a:r>
              <a:rPr lang="en-US" sz="4000" b="1" dirty="0">
                <a:solidFill>
                  <a:schemeClr val="accent5">
                    <a:lumMod val="25000"/>
                  </a:schemeClr>
                </a:solidFill>
              </a:rPr>
              <a:t> </a:t>
            </a:r>
            <a:r>
              <a:rPr lang="en-US" sz="4000" b="1" dirty="0" err="1">
                <a:solidFill>
                  <a:schemeClr val="accent5">
                    <a:lumMod val="25000"/>
                  </a:schemeClr>
                </a:solidFill>
              </a:rPr>
              <a:t>Bản</a:t>
            </a:r>
            <a:r>
              <a:rPr lang="en-US" sz="4000" b="1" dirty="0">
                <a:solidFill>
                  <a:schemeClr val="accent5">
                    <a:lumMod val="25000"/>
                  </a:schemeClr>
                </a:solidFill>
              </a:rPr>
              <a:t> </a:t>
            </a:r>
            <a:r>
              <a:rPr lang="en-US" sz="4000" b="1" dirty="0" err="1">
                <a:solidFill>
                  <a:schemeClr val="accent5">
                    <a:lumMod val="25000"/>
                  </a:schemeClr>
                </a:solidFill>
              </a:rPr>
              <a:t>vẽ</a:t>
            </a:r>
            <a:r>
              <a:rPr lang="en-US" sz="4000" b="1" dirty="0">
                <a:solidFill>
                  <a:schemeClr val="accent5">
                    <a:lumMod val="25000"/>
                  </a:schemeClr>
                </a:solidFill>
              </a:rPr>
              <a:t> </a:t>
            </a:r>
            <a:r>
              <a:rPr lang="en-US" sz="4000" b="1" dirty="0" err="1">
                <a:solidFill>
                  <a:schemeClr val="accent5">
                    <a:lumMod val="25000"/>
                  </a:schemeClr>
                </a:solidFill>
              </a:rPr>
              <a:t>kỹ</a:t>
            </a:r>
            <a:r>
              <a:rPr lang="en-US" sz="4000" b="1" dirty="0">
                <a:solidFill>
                  <a:schemeClr val="accent5">
                    <a:lumMod val="25000"/>
                  </a:schemeClr>
                </a:solidFill>
              </a:rPr>
              <a:t> </a:t>
            </a:r>
            <a:r>
              <a:rPr lang="en-US" sz="4000" b="1" dirty="0" err="1">
                <a:solidFill>
                  <a:schemeClr val="accent5">
                    <a:lumMod val="25000"/>
                  </a:schemeClr>
                </a:solidFill>
              </a:rPr>
              <a:t>thuật</a:t>
            </a:r>
            <a:r>
              <a:rPr lang="en-US" sz="4000" b="1" dirty="0">
                <a:solidFill>
                  <a:schemeClr val="accent5">
                    <a:lumMod val="25000"/>
                  </a:schemeClr>
                </a:solidFill>
              </a:rPr>
              <a:t>)</a:t>
            </a:r>
          </a:p>
          <a:p>
            <a:pPr eaLnBrk="1" hangingPunct="1">
              <a:spcBef>
                <a:spcPct val="50000"/>
              </a:spcBef>
              <a:defRPr/>
            </a:pPr>
            <a:r>
              <a:rPr lang="en-US" sz="4000" b="1" dirty="0">
                <a:solidFill>
                  <a:schemeClr val="accent5">
                    <a:lumMod val="25000"/>
                  </a:schemeClr>
                </a:solidFill>
              </a:rPr>
              <a:t> - </a:t>
            </a:r>
            <a:r>
              <a:rPr lang="en-US" sz="4000" b="1" dirty="0" err="1">
                <a:solidFill>
                  <a:schemeClr val="accent5">
                    <a:lumMod val="25000"/>
                  </a:schemeClr>
                </a:solidFill>
              </a:rPr>
              <a:t>Xem</a:t>
            </a:r>
            <a:r>
              <a:rPr lang="en-US" sz="4000" b="1" dirty="0">
                <a:solidFill>
                  <a:schemeClr val="accent5">
                    <a:lumMod val="25000"/>
                  </a:schemeClr>
                </a:solidFill>
              </a:rPr>
              <a:t> </a:t>
            </a:r>
            <a:r>
              <a:rPr lang="en-US" sz="4000" b="1" dirty="0" err="1">
                <a:solidFill>
                  <a:schemeClr val="accent5">
                    <a:lumMod val="25000"/>
                  </a:schemeClr>
                </a:solidFill>
              </a:rPr>
              <a:t>trước</a:t>
            </a:r>
            <a:r>
              <a:rPr lang="en-US" sz="4000" b="1" dirty="0">
                <a:solidFill>
                  <a:schemeClr val="accent5">
                    <a:lumMod val="25000"/>
                  </a:schemeClr>
                </a:solidFill>
              </a:rPr>
              <a:t> </a:t>
            </a:r>
            <a:r>
              <a:rPr lang="en-US" sz="4000" b="1" dirty="0" err="1">
                <a:solidFill>
                  <a:schemeClr val="accent5">
                    <a:lumMod val="25000"/>
                  </a:schemeClr>
                </a:solidFill>
              </a:rPr>
              <a:t>bài</a:t>
            </a:r>
            <a:r>
              <a:rPr lang="en-US" sz="4000" b="1" dirty="0">
                <a:solidFill>
                  <a:schemeClr val="accent5">
                    <a:lumMod val="25000"/>
                  </a:schemeClr>
                </a:solidFill>
              </a:rPr>
              <a:t> 2 : “ </a:t>
            </a:r>
            <a:r>
              <a:rPr lang="en-US" sz="4000" b="1" dirty="0" err="1">
                <a:solidFill>
                  <a:schemeClr val="accent5">
                    <a:lumMod val="25000"/>
                  </a:schemeClr>
                </a:solidFill>
              </a:rPr>
              <a:t>Hình</a:t>
            </a:r>
            <a:r>
              <a:rPr lang="en-US" sz="4000" b="1" dirty="0">
                <a:solidFill>
                  <a:schemeClr val="accent5">
                    <a:lumMod val="25000"/>
                  </a:schemeClr>
                </a:solidFill>
              </a:rPr>
              <a:t> </a:t>
            </a:r>
            <a:r>
              <a:rPr lang="en-US" sz="4000" b="1" dirty="0" err="1">
                <a:solidFill>
                  <a:schemeClr val="accent5">
                    <a:lumMod val="25000"/>
                  </a:schemeClr>
                </a:solidFill>
              </a:rPr>
              <a:t>Chiếu</a:t>
            </a:r>
            <a:r>
              <a:rPr lang="en-US" sz="4000" b="1" dirty="0">
                <a:solidFill>
                  <a:schemeClr val="accent5">
                    <a:lumMod val="25000"/>
                  </a:schemeClr>
                </a:solidFill>
              </a:rPr>
              <a:t> “</a:t>
            </a:r>
          </a:p>
          <a:p>
            <a:pPr eaLnBrk="1" hangingPunct="1">
              <a:spcBef>
                <a:spcPct val="50000"/>
              </a:spcBef>
              <a:defRPr/>
            </a:pPr>
            <a:r>
              <a:rPr lang="en-US" sz="4000" b="1" dirty="0">
                <a:solidFill>
                  <a:schemeClr val="accent5">
                    <a:lumMod val="25000"/>
                  </a:schemeClr>
                </a:solidFill>
              </a:rPr>
              <a:t>- </a:t>
            </a:r>
            <a:r>
              <a:rPr lang="en-US" sz="4000" b="1" dirty="0" err="1">
                <a:solidFill>
                  <a:schemeClr val="accent5">
                    <a:lumMod val="25000"/>
                  </a:schemeClr>
                </a:solidFill>
              </a:rPr>
              <a:t>Chuẩn</a:t>
            </a:r>
            <a:r>
              <a:rPr lang="en-US" sz="4000" b="1" dirty="0">
                <a:solidFill>
                  <a:schemeClr val="accent5">
                    <a:lumMod val="25000"/>
                  </a:schemeClr>
                </a:solidFill>
              </a:rPr>
              <a:t> </a:t>
            </a:r>
            <a:r>
              <a:rPr lang="en-US" sz="4000" b="1" dirty="0" err="1">
                <a:solidFill>
                  <a:schemeClr val="accent5">
                    <a:lumMod val="25000"/>
                  </a:schemeClr>
                </a:solidFill>
              </a:rPr>
              <a:t>bị</a:t>
            </a:r>
            <a:r>
              <a:rPr lang="en-US" sz="4000" b="1" dirty="0">
                <a:solidFill>
                  <a:schemeClr val="accent5">
                    <a:lumMod val="25000"/>
                  </a:schemeClr>
                </a:solidFill>
              </a:rPr>
              <a:t> </a:t>
            </a:r>
            <a:r>
              <a:rPr lang="en-US" sz="4000" b="1" dirty="0" err="1">
                <a:solidFill>
                  <a:schemeClr val="accent5">
                    <a:lumMod val="25000"/>
                  </a:schemeClr>
                </a:solidFill>
              </a:rPr>
              <a:t>dụng</a:t>
            </a:r>
            <a:r>
              <a:rPr lang="en-US" sz="4000" b="1" dirty="0">
                <a:solidFill>
                  <a:schemeClr val="accent5">
                    <a:lumMod val="25000"/>
                  </a:schemeClr>
                </a:solidFill>
              </a:rPr>
              <a:t> </a:t>
            </a:r>
            <a:r>
              <a:rPr lang="en-US" sz="4000" b="1" dirty="0" err="1">
                <a:solidFill>
                  <a:schemeClr val="accent5">
                    <a:lumMod val="25000"/>
                  </a:schemeClr>
                </a:solidFill>
              </a:rPr>
              <a:t>cụ</a:t>
            </a:r>
            <a:r>
              <a:rPr lang="en-US" sz="4000" b="1" dirty="0">
                <a:solidFill>
                  <a:schemeClr val="accent5">
                    <a:lumMod val="25000"/>
                  </a:schemeClr>
                </a:solidFill>
              </a:rPr>
              <a:t>: </a:t>
            </a:r>
            <a:r>
              <a:rPr lang="en-US" sz="4000" b="1" dirty="0" err="1">
                <a:solidFill>
                  <a:schemeClr val="accent5">
                    <a:lumMod val="25000"/>
                  </a:schemeClr>
                </a:solidFill>
              </a:rPr>
              <a:t>thước</a:t>
            </a:r>
            <a:r>
              <a:rPr lang="en-US" sz="4000" b="1" dirty="0">
                <a:solidFill>
                  <a:schemeClr val="accent5">
                    <a:lumMod val="25000"/>
                  </a:schemeClr>
                </a:solidFill>
              </a:rPr>
              <a:t> </a:t>
            </a:r>
            <a:r>
              <a:rPr lang="en-US" sz="4000" b="1" dirty="0" err="1">
                <a:solidFill>
                  <a:schemeClr val="accent5">
                    <a:lumMod val="25000"/>
                  </a:schemeClr>
                </a:solidFill>
              </a:rPr>
              <a:t>kẻ</a:t>
            </a:r>
            <a:r>
              <a:rPr lang="en-US" sz="4000" b="1" dirty="0">
                <a:solidFill>
                  <a:schemeClr val="accent5">
                    <a:lumMod val="25000"/>
                  </a:schemeClr>
                </a:solidFill>
              </a:rPr>
              <a:t> 30cm, </a:t>
            </a:r>
            <a:r>
              <a:rPr lang="en-US" sz="4000" b="1" dirty="0" err="1">
                <a:solidFill>
                  <a:schemeClr val="accent5">
                    <a:lumMod val="25000"/>
                  </a:schemeClr>
                </a:solidFill>
              </a:rPr>
              <a:t>bút</a:t>
            </a:r>
            <a:r>
              <a:rPr lang="en-US" sz="4000" b="1" dirty="0">
                <a:solidFill>
                  <a:schemeClr val="accent5">
                    <a:lumMod val="25000"/>
                  </a:schemeClr>
                </a:solidFill>
              </a:rPr>
              <a:t> </a:t>
            </a:r>
            <a:r>
              <a:rPr lang="en-US" sz="4000" b="1" dirty="0" err="1">
                <a:solidFill>
                  <a:schemeClr val="accent5">
                    <a:lumMod val="25000"/>
                  </a:schemeClr>
                </a:solidFill>
              </a:rPr>
              <a:t>chì</a:t>
            </a:r>
            <a:r>
              <a:rPr lang="en-US" sz="4000" b="1" dirty="0">
                <a:solidFill>
                  <a:schemeClr val="accent5">
                    <a:lumMod val="25000"/>
                  </a:schemeClr>
                </a:solidFill>
              </a:rPr>
              <a:t>, </a:t>
            </a:r>
            <a:r>
              <a:rPr lang="en-US" sz="4000" b="1" dirty="0" err="1">
                <a:solidFill>
                  <a:schemeClr val="accent5">
                    <a:lumMod val="25000"/>
                  </a:schemeClr>
                </a:solidFill>
              </a:rPr>
              <a:t>gôm</a:t>
            </a:r>
            <a:r>
              <a:rPr lang="en-US" sz="4000" b="1">
                <a:solidFill>
                  <a:schemeClr val="accent5">
                    <a:lumMod val="25000"/>
                  </a:schemeClr>
                </a:solidFill>
              </a:rPr>
              <a:t>, </a:t>
            </a:r>
            <a:r>
              <a:rPr lang="en-US" sz="4000" b="1" smtClean="0">
                <a:solidFill>
                  <a:schemeClr val="accent5">
                    <a:lumMod val="25000"/>
                  </a:schemeClr>
                </a:solidFill>
              </a:rPr>
              <a:t>2 </a:t>
            </a:r>
            <a:r>
              <a:rPr lang="en-US" sz="4000" b="1" dirty="0" err="1">
                <a:solidFill>
                  <a:schemeClr val="accent5">
                    <a:lumMod val="25000"/>
                  </a:schemeClr>
                </a:solidFill>
              </a:rPr>
              <a:t>tờ</a:t>
            </a:r>
            <a:r>
              <a:rPr lang="en-US" sz="4000" b="1" dirty="0">
                <a:solidFill>
                  <a:schemeClr val="accent5">
                    <a:lumMod val="25000"/>
                  </a:schemeClr>
                </a:solidFill>
              </a:rPr>
              <a:t> </a:t>
            </a:r>
            <a:r>
              <a:rPr lang="en-US" sz="4000" b="1" dirty="0" err="1">
                <a:solidFill>
                  <a:schemeClr val="accent5">
                    <a:lumMod val="25000"/>
                  </a:schemeClr>
                </a:solidFill>
              </a:rPr>
              <a:t>giấy</a:t>
            </a:r>
            <a:r>
              <a:rPr lang="en-US" sz="4000" b="1" dirty="0">
                <a:solidFill>
                  <a:schemeClr val="accent5">
                    <a:lumMod val="25000"/>
                  </a:schemeClr>
                </a:solidFill>
              </a:rPr>
              <a:t> A4</a:t>
            </a:r>
          </a:p>
        </p:txBody>
      </p:sp>
      <p:sp>
        <p:nvSpPr>
          <p:cNvPr id="35845" name="Content Placeholder 1"/>
          <p:cNvSpPr>
            <a:spLocks noGrp="1" noChangeArrowheads="1"/>
          </p:cNvSpPr>
          <p:nvPr>
            <p:ph idx="1"/>
          </p:nvPr>
        </p:nvSpPr>
        <p:spPr>
          <a:xfrm>
            <a:off x="228600" y="338138"/>
            <a:ext cx="8458200" cy="5788025"/>
          </a:xfrm>
        </p:spPr>
        <p:txBody>
          <a:bodyPr/>
          <a:lstStyle/>
          <a:p>
            <a:pPr marL="0" indent="0">
              <a:buNone/>
            </a:pPr>
            <a:r>
              <a:rPr lang="en-US" altLang="en-US" smtClean="0"/>
              <a:t>                         </a:t>
            </a:r>
            <a:endParaRPr lang="en-US" altLang="en-US" smtClean="0"/>
          </a:p>
        </p:txBody>
      </p:sp>
    </p:spTree>
    <p:extLst>
      <p:ext uri="{BB962C8B-B14F-4D97-AF65-F5344CB8AC3E}">
        <p14:creationId xmlns:p14="http://schemas.microsoft.com/office/powerpoint/2010/main" val="2549275753"/>
      </p:ext>
    </p:extLst>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5" presetClass="entr" presetSubtype="0" fill="hold" nodeType="clickEffect">
                                  <p:stCondLst>
                                    <p:cond delay="0"/>
                                  </p:stCondLst>
                                  <p:childTnLst>
                                    <p:set>
                                      <p:cBhvr>
                                        <p:cTn id="6" dur="1" fill="hold">
                                          <p:stCondLst>
                                            <p:cond delay="0"/>
                                          </p:stCondLst>
                                        </p:cTn>
                                        <p:tgtEl>
                                          <p:spTgt spid="116740">
                                            <p:txEl>
                                              <p:pRg st="0" end="0"/>
                                            </p:txEl>
                                          </p:spTgt>
                                        </p:tgtEl>
                                        <p:attrNameLst>
                                          <p:attrName>style.visibility</p:attrName>
                                        </p:attrNameLst>
                                      </p:cBhvr>
                                      <p:to>
                                        <p:strVal val="visible"/>
                                      </p:to>
                                    </p:set>
                                    <p:anim calcmode="lin" valueType="num">
                                      <p:cBhvr>
                                        <p:cTn id="7" dur="1000" fill="hold"/>
                                        <p:tgtEl>
                                          <p:spTgt spid="116740">
                                            <p:txEl>
                                              <p:pRg st="0" end="0"/>
                                            </p:txEl>
                                          </p:spTgt>
                                        </p:tgtEl>
                                        <p:attrNameLst>
                                          <p:attrName>ppt_w</p:attrName>
                                        </p:attrNameLst>
                                      </p:cBhvr>
                                      <p:tavLst>
                                        <p:tav tm="0">
                                          <p:val>
                                            <p:strVal val="#ppt_w*0.70"/>
                                          </p:val>
                                        </p:tav>
                                        <p:tav tm="100000">
                                          <p:val>
                                            <p:strVal val="#ppt_w"/>
                                          </p:val>
                                        </p:tav>
                                      </p:tavLst>
                                    </p:anim>
                                    <p:anim calcmode="lin" valueType="num">
                                      <p:cBhvr>
                                        <p:cTn id="8" dur="1000" fill="hold"/>
                                        <p:tgtEl>
                                          <p:spTgt spid="116740">
                                            <p:txEl>
                                              <p:pRg st="0" end="0"/>
                                            </p:txEl>
                                          </p:spTgt>
                                        </p:tgtEl>
                                        <p:attrNameLst>
                                          <p:attrName>ppt_h</p:attrName>
                                        </p:attrNameLst>
                                      </p:cBhvr>
                                      <p:tavLst>
                                        <p:tav tm="0">
                                          <p:val>
                                            <p:strVal val="#ppt_h"/>
                                          </p:val>
                                        </p:tav>
                                        <p:tav tm="100000">
                                          <p:val>
                                            <p:strVal val="#ppt_h"/>
                                          </p:val>
                                        </p:tav>
                                      </p:tavLst>
                                    </p:anim>
                                    <p:animEffect transition="in" filter="fade">
                                      <p:cBhvr>
                                        <p:cTn id="9" dur="1000"/>
                                        <p:tgtEl>
                                          <p:spTgt spid="116740">
                                            <p:txEl>
                                              <p:pRg st="0" end="0"/>
                                            </p:txEl>
                                          </p:spTgt>
                                        </p:tgtEl>
                                      </p:cBhvr>
                                    </p:animEffect>
                                  </p:childTnLst>
                                </p:cTn>
                              </p:par>
                            </p:childTnLst>
                          </p:cTn>
                        </p:par>
                      </p:childTnLst>
                    </p:cTn>
                  </p:par>
                  <p:par>
                    <p:cTn id="10" fill="hold" nodeType="clickPar">
                      <p:stCondLst>
                        <p:cond delay="indefinite"/>
                      </p:stCondLst>
                      <p:childTnLst>
                        <p:par>
                          <p:cTn id="11" fill="hold" nodeType="withGroup">
                            <p:stCondLst>
                              <p:cond delay="0"/>
                            </p:stCondLst>
                            <p:childTnLst>
                              <p:par>
                                <p:cTn id="12" presetID="55" presetClass="entr" presetSubtype="0" fill="hold" grpId="0" nodeType="clickEffect">
                                  <p:stCondLst>
                                    <p:cond delay="0"/>
                                  </p:stCondLst>
                                  <p:childTnLst>
                                    <p:set>
                                      <p:cBhvr>
                                        <p:cTn id="13" dur="1" fill="hold">
                                          <p:stCondLst>
                                            <p:cond delay="0"/>
                                          </p:stCondLst>
                                        </p:cTn>
                                        <p:tgtEl>
                                          <p:spTgt spid="116740">
                                            <p:txEl>
                                              <p:pRg st="0" end="0"/>
                                            </p:txEl>
                                          </p:spTgt>
                                        </p:tgtEl>
                                        <p:attrNameLst>
                                          <p:attrName>style.visibility</p:attrName>
                                        </p:attrNameLst>
                                      </p:cBhvr>
                                      <p:to>
                                        <p:strVal val="visible"/>
                                      </p:to>
                                    </p:set>
                                    <p:anim calcmode="lin" valueType="num">
                                      <p:cBhvr>
                                        <p:cTn id="14" dur="1000" fill="hold"/>
                                        <p:tgtEl>
                                          <p:spTgt spid="116740">
                                            <p:txEl>
                                              <p:pRg st="0" end="0"/>
                                            </p:txEl>
                                          </p:spTgt>
                                        </p:tgtEl>
                                        <p:attrNameLst>
                                          <p:attrName>ppt_w</p:attrName>
                                        </p:attrNameLst>
                                      </p:cBhvr>
                                      <p:tavLst>
                                        <p:tav tm="0">
                                          <p:val>
                                            <p:strVal val="#ppt_w*0.70"/>
                                          </p:val>
                                        </p:tav>
                                        <p:tav tm="100000">
                                          <p:val>
                                            <p:strVal val="#ppt_w"/>
                                          </p:val>
                                        </p:tav>
                                      </p:tavLst>
                                    </p:anim>
                                    <p:anim calcmode="lin" valueType="num">
                                      <p:cBhvr>
                                        <p:cTn id="15" dur="1000" fill="hold"/>
                                        <p:tgtEl>
                                          <p:spTgt spid="116740">
                                            <p:txEl>
                                              <p:pRg st="0" end="0"/>
                                            </p:txEl>
                                          </p:spTgt>
                                        </p:tgtEl>
                                        <p:attrNameLst>
                                          <p:attrName>ppt_h</p:attrName>
                                        </p:attrNameLst>
                                      </p:cBhvr>
                                      <p:tavLst>
                                        <p:tav tm="0">
                                          <p:val>
                                            <p:strVal val="#ppt_h"/>
                                          </p:val>
                                        </p:tav>
                                        <p:tav tm="100000">
                                          <p:val>
                                            <p:strVal val="#ppt_h"/>
                                          </p:val>
                                        </p:tav>
                                      </p:tavLst>
                                    </p:anim>
                                    <p:animEffect transition="in" filter="fade">
                                      <p:cBhvr>
                                        <p:cTn id="16" dur="1000"/>
                                        <p:tgtEl>
                                          <p:spTgt spid="116740">
                                            <p:txEl>
                                              <p:pRg st="0" end="0"/>
                                            </p:txEl>
                                          </p:spTgt>
                                        </p:tgtEl>
                                      </p:cBhvr>
                                    </p:animEffect>
                                  </p:childTnLst>
                                </p:cTn>
                              </p:par>
                              <p:par>
                                <p:cTn id="17" presetID="55" presetClass="entr" presetSubtype="0" fill="hold" grpId="0" nodeType="withEffect">
                                  <p:stCondLst>
                                    <p:cond delay="0"/>
                                  </p:stCondLst>
                                  <p:childTnLst>
                                    <p:set>
                                      <p:cBhvr>
                                        <p:cTn id="18" dur="1" fill="hold">
                                          <p:stCondLst>
                                            <p:cond delay="0"/>
                                          </p:stCondLst>
                                        </p:cTn>
                                        <p:tgtEl>
                                          <p:spTgt spid="116740">
                                            <p:txEl>
                                              <p:pRg st="1" end="1"/>
                                            </p:txEl>
                                          </p:spTgt>
                                        </p:tgtEl>
                                        <p:attrNameLst>
                                          <p:attrName>style.visibility</p:attrName>
                                        </p:attrNameLst>
                                      </p:cBhvr>
                                      <p:to>
                                        <p:strVal val="visible"/>
                                      </p:to>
                                    </p:set>
                                    <p:anim calcmode="lin" valueType="num">
                                      <p:cBhvr>
                                        <p:cTn id="19" dur="1000" fill="hold"/>
                                        <p:tgtEl>
                                          <p:spTgt spid="116740">
                                            <p:txEl>
                                              <p:pRg st="1" end="1"/>
                                            </p:txEl>
                                          </p:spTgt>
                                        </p:tgtEl>
                                        <p:attrNameLst>
                                          <p:attrName>ppt_w</p:attrName>
                                        </p:attrNameLst>
                                      </p:cBhvr>
                                      <p:tavLst>
                                        <p:tav tm="0">
                                          <p:val>
                                            <p:strVal val="#ppt_w*0.70"/>
                                          </p:val>
                                        </p:tav>
                                        <p:tav tm="100000">
                                          <p:val>
                                            <p:strVal val="#ppt_w"/>
                                          </p:val>
                                        </p:tav>
                                      </p:tavLst>
                                    </p:anim>
                                    <p:anim calcmode="lin" valueType="num">
                                      <p:cBhvr>
                                        <p:cTn id="20" dur="1000" fill="hold"/>
                                        <p:tgtEl>
                                          <p:spTgt spid="116740">
                                            <p:txEl>
                                              <p:pRg st="1" end="1"/>
                                            </p:txEl>
                                          </p:spTgt>
                                        </p:tgtEl>
                                        <p:attrNameLst>
                                          <p:attrName>ppt_h</p:attrName>
                                        </p:attrNameLst>
                                      </p:cBhvr>
                                      <p:tavLst>
                                        <p:tav tm="0">
                                          <p:val>
                                            <p:strVal val="#ppt_h"/>
                                          </p:val>
                                        </p:tav>
                                        <p:tav tm="100000">
                                          <p:val>
                                            <p:strVal val="#ppt_h"/>
                                          </p:val>
                                        </p:tav>
                                      </p:tavLst>
                                    </p:anim>
                                    <p:animEffect transition="in" filter="fade">
                                      <p:cBhvr>
                                        <p:cTn id="21" dur="1000"/>
                                        <p:tgtEl>
                                          <p:spTgt spid="116740">
                                            <p:txEl>
                                              <p:pRg st="1" end="1"/>
                                            </p:txEl>
                                          </p:spTgt>
                                        </p:tgtEl>
                                      </p:cBhvr>
                                    </p:animEffect>
                                  </p:childTnLst>
                                </p:cTn>
                              </p:par>
                              <p:par>
                                <p:cTn id="22" presetID="55" presetClass="entr" presetSubtype="0" fill="hold" grpId="0" nodeType="withEffect">
                                  <p:stCondLst>
                                    <p:cond delay="0"/>
                                  </p:stCondLst>
                                  <p:childTnLst>
                                    <p:set>
                                      <p:cBhvr>
                                        <p:cTn id="23" dur="1" fill="hold">
                                          <p:stCondLst>
                                            <p:cond delay="0"/>
                                          </p:stCondLst>
                                        </p:cTn>
                                        <p:tgtEl>
                                          <p:spTgt spid="116740">
                                            <p:txEl>
                                              <p:pRg st="2" end="2"/>
                                            </p:txEl>
                                          </p:spTgt>
                                        </p:tgtEl>
                                        <p:attrNameLst>
                                          <p:attrName>style.visibility</p:attrName>
                                        </p:attrNameLst>
                                      </p:cBhvr>
                                      <p:to>
                                        <p:strVal val="visible"/>
                                      </p:to>
                                    </p:set>
                                    <p:anim calcmode="lin" valueType="num">
                                      <p:cBhvr>
                                        <p:cTn id="24" dur="1000" fill="hold"/>
                                        <p:tgtEl>
                                          <p:spTgt spid="116740">
                                            <p:txEl>
                                              <p:pRg st="2" end="2"/>
                                            </p:txEl>
                                          </p:spTgt>
                                        </p:tgtEl>
                                        <p:attrNameLst>
                                          <p:attrName>ppt_w</p:attrName>
                                        </p:attrNameLst>
                                      </p:cBhvr>
                                      <p:tavLst>
                                        <p:tav tm="0">
                                          <p:val>
                                            <p:strVal val="#ppt_w*0.70"/>
                                          </p:val>
                                        </p:tav>
                                        <p:tav tm="100000">
                                          <p:val>
                                            <p:strVal val="#ppt_w"/>
                                          </p:val>
                                        </p:tav>
                                      </p:tavLst>
                                    </p:anim>
                                    <p:anim calcmode="lin" valueType="num">
                                      <p:cBhvr>
                                        <p:cTn id="25" dur="1000" fill="hold"/>
                                        <p:tgtEl>
                                          <p:spTgt spid="116740">
                                            <p:txEl>
                                              <p:pRg st="2" end="2"/>
                                            </p:txEl>
                                          </p:spTgt>
                                        </p:tgtEl>
                                        <p:attrNameLst>
                                          <p:attrName>ppt_h</p:attrName>
                                        </p:attrNameLst>
                                      </p:cBhvr>
                                      <p:tavLst>
                                        <p:tav tm="0">
                                          <p:val>
                                            <p:strVal val="#ppt_h"/>
                                          </p:val>
                                        </p:tav>
                                        <p:tav tm="100000">
                                          <p:val>
                                            <p:strVal val="#ppt_h"/>
                                          </p:val>
                                        </p:tav>
                                      </p:tavLst>
                                    </p:anim>
                                    <p:animEffect transition="in" filter="fade">
                                      <p:cBhvr>
                                        <p:cTn id="26" dur="1000"/>
                                        <p:tgtEl>
                                          <p:spTgt spid="116740">
                                            <p:txEl>
                                              <p:pRg st="2" end="2"/>
                                            </p:txEl>
                                          </p:spTgt>
                                        </p:tgtEl>
                                      </p:cBhvr>
                                    </p:animEffect>
                                  </p:childTnLst>
                                </p:cTn>
                              </p:par>
                              <p:par>
                                <p:cTn id="27" presetID="55" presetClass="entr" presetSubtype="0" fill="hold" grpId="0" nodeType="withEffect">
                                  <p:stCondLst>
                                    <p:cond delay="0"/>
                                  </p:stCondLst>
                                  <p:childTnLst>
                                    <p:set>
                                      <p:cBhvr>
                                        <p:cTn id="28" dur="1" fill="hold">
                                          <p:stCondLst>
                                            <p:cond delay="0"/>
                                          </p:stCondLst>
                                        </p:cTn>
                                        <p:tgtEl>
                                          <p:spTgt spid="116740">
                                            <p:txEl>
                                              <p:pRg st="3" end="3"/>
                                            </p:txEl>
                                          </p:spTgt>
                                        </p:tgtEl>
                                        <p:attrNameLst>
                                          <p:attrName>style.visibility</p:attrName>
                                        </p:attrNameLst>
                                      </p:cBhvr>
                                      <p:to>
                                        <p:strVal val="visible"/>
                                      </p:to>
                                    </p:set>
                                    <p:anim calcmode="lin" valueType="num">
                                      <p:cBhvr>
                                        <p:cTn id="29" dur="1000" fill="hold"/>
                                        <p:tgtEl>
                                          <p:spTgt spid="116740">
                                            <p:txEl>
                                              <p:pRg st="3" end="3"/>
                                            </p:txEl>
                                          </p:spTgt>
                                        </p:tgtEl>
                                        <p:attrNameLst>
                                          <p:attrName>ppt_w</p:attrName>
                                        </p:attrNameLst>
                                      </p:cBhvr>
                                      <p:tavLst>
                                        <p:tav tm="0">
                                          <p:val>
                                            <p:strVal val="#ppt_w*0.70"/>
                                          </p:val>
                                        </p:tav>
                                        <p:tav tm="100000">
                                          <p:val>
                                            <p:strVal val="#ppt_w"/>
                                          </p:val>
                                        </p:tav>
                                      </p:tavLst>
                                    </p:anim>
                                    <p:anim calcmode="lin" valueType="num">
                                      <p:cBhvr>
                                        <p:cTn id="30" dur="1000" fill="hold"/>
                                        <p:tgtEl>
                                          <p:spTgt spid="116740">
                                            <p:txEl>
                                              <p:pRg st="3" end="3"/>
                                            </p:txEl>
                                          </p:spTgt>
                                        </p:tgtEl>
                                        <p:attrNameLst>
                                          <p:attrName>ppt_h</p:attrName>
                                        </p:attrNameLst>
                                      </p:cBhvr>
                                      <p:tavLst>
                                        <p:tav tm="0">
                                          <p:val>
                                            <p:strVal val="#ppt_h"/>
                                          </p:val>
                                        </p:tav>
                                        <p:tav tm="100000">
                                          <p:val>
                                            <p:strVal val="#ppt_h"/>
                                          </p:val>
                                        </p:tav>
                                      </p:tavLst>
                                    </p:anim>
                                    <p:animEffect transition="in" filter="fade">
                                      <p:cBhvr>
                                        <p:cTn id="31" dur="1000"/>
                                        <p:tgtEl>
                                          <p:spTgt spid="116740">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6740" grpId="0" build="allAtOnce"/>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172</TotalTime>
  <Words>1008</Words>
  <Application>Microsoft Office PowerPoint</Application>
  <PresentationFormat>On-screen Show (4:3)</PresentationFormat>
  <Paragraphs>121</Paragraphs>
  <Slides>28</Slides>
  <Notes>0</Notes>
  <HiddenSlides>0</HiddenSlides>
  <MMClips>0</MMClips>
  <ScaleCrop>false</ScaleCrop>
  <HeadingPairs>
    <vt:vector size="4" baseType="variant">
      <vt:variant>
        <vt:lpstr>Theme</vt:lpstr>
      </vt:variant>
      <vt:variant>
        <vt:i4>1</vt:i4>
      </vt:variant>
      <vt:variant>
        <vt:lpstr>Slide Titles</vt:lpstr>
      </vt:variant>
      <vt:variant>
        <vt:i4>28</vt:i4>
      </vt:variant>
    </vt:vector>
  </HeadingPairs>
  <TitlesOfParts>
    <vt:vector size="29" baseType="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Welcom</dc:creator>
  <cp:lastModifiedBy>Welcom</cp:lastModifiedBy>
  <cp:revision>20</cp:revision>
  <dcterms:created xsi:type="dcterms:W3CDTF">2021-09-05T14:14:26Z</dcterms:created>
  <dcterms:modified xsi:type="dcterms:W3CDTF">2022-07-30T03:23:48Z</dcterms:modified>
</cp:coreProperties>
</file>